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926" r:id="rId4"/>
  </p:sldMasterIdLst>
  <p:notesMasterIdLst>
    <p:notesMasterId r:id="rId18"/>
  </p:notesMasterIdLst>
  <p:handoutMasterIdLst>
    <p:handoutMasterId r:id="rId19"/>
  </p:handoutMasterIdLst>
  <p:sldIdLst>
    <p:sldId id="2147479182" r:id="rId5"/>
    <p:sldId id="2147479377" r:id="rId6"/>
    <p:sldId id="2147479193" r:id="rId7"/>
    <p:sldId id="2147479300" r:id="rId8"/>
    <p:sldId id="2147479442" r:id="rId9"/>
    <p:sldId id="2147479443" r:id="rId10"/>
    <p:sldId id="2147479444" r:id="rId11"/>
    <p:sldId id="2147479445" r:id="rId12"/>
    <p:sldId id="2147479446" r:id="rId13"/>
    <p:sldId id="2147479447" r:id="rId14"/>
    <p:sldId id="2147479448" r:id="rId15"/>
    <p:sldId id="2147479378" r:id="rId16"/>
    <p:sldId id="214747922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527C4F3F-6D78-2D44-AA0B-70A49D008E79}">
          <p14:sldIdLst/>
        </p14:section>
        <p14:section name="Covers" id="{8705E8D6-CB78-6442-AB36-0CD2FC3662C2}">
          <p14:sldIdLst>
            <p14:sldId id="2147479182"/>
            <p14:sldId id="2147479377"/>
            <p14:sldId id="2147479193"/>
            <p14:sldId id="2147479300"/>
            <p14:sldId id="2147479442"/>
            <p14:sldId id="2147479443"/>
            <p14:sldId id="2147479444"/>
            <p14:sldId id="2147479445"/>
            <p14:sldId id="2147479446"/>
            <p14:sldId id="2147479447"/>
            <p14:sldId id="2147479448"/>
            <p14:sldId id="2147479378"/>
            <p14:sldId id="214747922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B81F"/>
    <a:srgbClr val="FFFFFF"/>
    <a:srgbClr val="2F78C4"/>
    <a:srgbClr val="00004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A193FD-F029-4524-BE1F-BE9FFE2EDB0D}" v="36" dt="2024-06-03T16:54:15.348"/>
    <p1510:client id="{787AB812-9E8B-4545-B479-E41A2029D8C4}" v="139" dt="2024-06-04T15:28:34.467"/>
  </p1510:revLst>
</p1510:revInfo>
</file>

<file path=ppt/tableStyles.xml><?xml version="1.0" encoding="utf-8"?>
<a:tblStyleLst xmlns:a="http://schemas.openxmlformats.org/drawingml/2006/main" def="{8EC20E35-A176-4012-BC5E-935CFFF8708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47" autoAdjust="0"/>
    <p:restoredTop sz="83305" autoAdjust="0"/>
  </p:normalViewPr>
  <p:slideViewPr>
    <p:cSldViewPr snapToGrid="0">
      <p:cViewPr varScale="1">
        <p:scale>
          <a:sx n="132" d="100"/>
          <a:sy n="132" d="100"/>
        </p:scale>
        <p:origin x="1026" y="132"/>
      </p:cViewPr>
      <p:guideLst/>
    </p:cSldViewPr>
  </p:slideViewPr>
  <p:outlineViewPr>
    <p:cViewPr>
      <p:scale>
        <a:sx n="33" d="100"/>
        <a:sy n="33" d="100"/>
      </p:scale>
      <p:origin x="0" y="-19659"/>
    </p:cViewPr>
  </p:outlineViewPr>
  <p:notesTextViewPr>
    <p:cViewPr>
      <p:scale>
        <a:sx n="125" d="100"/>
        <a:sy n="125" d="100"/>
      </p:scale>
      <p:origin x="0" y="0"/>
    </p:cViewPr>
  </p:notesTextViewPr>
  <p:sorterViewPr>
    <p:cViewPr varScale="1">
      <p:scale>
        <a:sx n="1" d="1"/>
        <a:sy n="1" d="1"/>
      </p:scale>
      <p:origin x="0" y="0"/>
    </p:cViewPr>
  </p:sorterViewPr>
  <p:notesViewPr>
    <p:cSldViewPr snapToGrid="0">
      <p:cViewPr>
        <p:scale>
          <a:sx n="86" d="100"/>
          <a:sy n="86" d="100"/>
        </p:scale>
        <p:origin x="6440" y="2288"/>
      </p:cViewPr>
      <p:guideLst/>
    </p:cSldViewPr>
  </p:notesViewPr>
  <p:gridSpacing cx="914400" cy="9144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30F5A08-7575-F725-BFF1-D935F90F92AC}"/>
              </a:ext>
            </a:extLst>
          </p:cNvPr>
          <p:cNvSpPr>
            <a:spLocks noGrp="1"/>
          </p:cNvSpPr>
          <p:nvPr>
            <p:ph type="dt" sz="quarter" idx="1"/>
          </p:nvPr>
        </p:nvSpPr>
        <p:spPr>
          <a:xfrm>
            <a:off x="2743200" y="8778240"/>
            <a:ext cx="685800" cy="186772"/>
          </a:xfrm>
          <a:prstGeom prst="rect">
            <a:avLst/>
          </a:prstGeom>
        </p:spPr>
        <p:txBody>
          <a:bodyPr vert="horz" lIns="0" tIns="0" rIns="0" bIns="0" rtlCol="0" anchor="ctr"/>
          <a:lstStyle>
            <a:lvl1pPr algn="r">
              <a:defRPr sz="1200"/>
            </a:lvl1pPr>
          </a:lstStyle>
          <a:p>
            <a:pPr algn="l"/>
            <a:fld id="{29AC45B9-84CC-40E1-828C-10F71E33992E}" type="datetimeFigureOut">
              <a:rPr lang="en-US" sz="700" smtClean="0"/>
              <a:pPr algn="l"/>
              <a:t>6/4/2024</a:t>
            </a:fld>
            <a:endParaRPr lang="en-US" sz="700" dirty="0"/>
          </a:p>
        </p:txBody>
      </p:sp>
      <p:sp>
        <p:nvSpPr>
          <p:cNvPr id="4" name="Footer Placeholder 3">
            <a:extLst>
              <a:ext uri="{FF2B5EF4-FFF2-40B4-BE49-F238E27FC236}">
                <a16:creationId xmlns:a16="http://schemas.microsoft.com/office/drawing/2014/main" id="{37A56218-DB2F-0418-99B8-6A1ACC2C9AFC}"/>
              </a:ext>
            </a:extLst>
          </p:cNvPr>
          <p:cNvSpPr>
            <a:spLocks noGrp="1"/>
          </p:cNvSpPr>
          <p:nvPr>
            <p:ph type="ftr" sz="quarter" idx="2"/>
          </p:nvPr>
        </p:nvSpPr>
        <p:spPr>
          <a:xfrm>
            <a:off x="1005840" y="8778240"/>
            <a:ext cx="1645920" cy="186772"/>
          </a:xfrm>
          <a:prstGeom prst="rect">
            <a:avLst/>
          </a:prstGeom>
        </p:spPr>
        <p:txBody>
          <a:bodyPr vert="horz" lIns="0" tIns="0" rIns="0" bIns="0" rtlCol="0" anchor="ctr"/>
          <a:lstStyle>
            <a:lvl1pPr algn="l">
              <a:defRPr sz="1200"/>
            </a:lvl1pPr>
          </a:lstStyle>
          <a:p>
            <a:r>
              <a:rPr lang="en-US" sz="700" dirty="0"/>
              <a:t>© 2024 Cognizant | Private</a:t>
            </a:r>
          </a:p>
        </p:txBody>
      </p:sp>
      <p:sp>
        <p:nvSpPr>
          <p:cNvPr id="5" name="Slide Number Placeholder 4">
            <a:extLst>
              <a:ext uri="{FF2B5EF4-FFF2-40B4-BE49-F238E27FC236}">
                <a16:creationId xmlns:a16="http://schemas.microsoft.com/office/drawing/2014/main" id="{E623B4F1-BEDD-220B-3FE3-DF0A0400F465}"/>
              </a:ext>
            </a:extLst>
          </p:cNvPr>
          <p:cNvSpPr>
            <a:spLocks noGrp="1"/>
          </p:cNvSpPr>
          <p:nvPr>
            <p:ph type="sldNum" sz="quarter" idx="3"/>
          </p:nvPr>
        </p:nvSpPr>
        <p:spPr>
          <a:xfrm>
            <a:off x="457200" y="8778240"/>
            <a:ext cx="457200" cy="186772"/>
          </a:xfrm>
          <a:prstGeom prst="rect">
            <a:avLst/>
          </a:prstGeom>
        </p:spPr>
        <p:txBody>
          <a:bodyPr vert="horz" lIns="0" tIns="0" rIns="0" bIns="0" rtlCol="0" anchor="ctr"/>
          <a:lstStyle>
            <a:lvl1pPr algn="r">
              <a:defRPr sz="1200"/>
            </a:lvl1pPr>
          </a:lstStyle>
          <a:p>
            <a:pPr algn="l"/>
            <a:fld id="{885E0265-FDA2-4E8C-937F-39DAB9288447}" type="slidenum">
              <a:rPr lang="en-US" sz="700" smtClean="0"/>
              <a:pPr algn="l"/>
              <a:t>‹#›</a:t>
            </a:fld>
            <a:endParaRPr lang="en-US" sz="700" dirty="0"/>
          </a:p>
        </p:txBody>
      </p:sp>
      <p:pic>
        <p:nvPicPr>
          <p:cNvPr id="6" name="Cognizant Logo_rgb_pos_2023">
            <a:extLst>
              <a:ext uri="{FF2B5EF4-FFF2-40B4-BE49-F238E27FC236}">
                <a16:creationId xmlns:a16="http://schemas.microsoft.com/office/drawing/2014/main" id="{77CDF549-6216-3CBB-4649-15E94847D77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30368" y="8782531"/>
            <a:ext cx="1170432" cy="205449"/>
          </a:xfrm>
          <a:prstGeom prst="rect">
            <a:avLst/>
          </a:prstGeom>
        </p:spPr>
      </p:pic>
    </p:spTree>
    <p:extLst>
      <p:ext uri="{BB962C8B-B14F-4D97-AF65-F5344CB8AC3E}">
        <p14:creationId xmlns:p14="http://schemas.microsoft.com/office/powerpoint/2010/main" val="2023093806"/>
      </p:ext>
    </p:extLst>
  </p:cSld>
  <p:clrMap bg1="lt1" tx1="dk1" bg2="lt2" tx2="dk2" accent1="accent1" accent2="accent2" accent3="accent3" accent4="accent4" accent5="accent5" accent6="accent6" hlink="hlink" folHlink="folHlink"/>
  <p:hf dt="0"/>
  <p:extLst>
    <p:ext uri="{56416CCD-93CA-4268-BC5B-53C4BB910035}">
      <p15:sldGuideLst xmlns:p15="http://schemas.microsoft.com/office/powerpoint/2012/main">
        <p15:guide id="1" orient="horz" pos="288" userDrawn="1">
          <p15:clr>
            <a:srgbClr val="F26B43"/>
          </p15:clr>
        </p15:guide>
        <p15:guide id="2" pos="4008" userDrawn="1">
          <p15:clr>
            <a:srgbClr val="F26B43"/>
          </p15:clr>
        </p15:guide>
        <p15:guide id="3" pos="288" userDrawn="1">
          <p15:clr>
            <a:srgbClr val="F26B43"/>
          </p15:clr>
        </p15:guide>
      </p15:sldGuideLst>
    </p:ext>
  </p:extLst>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2743200" y="8778240"/>
            <a:ext cx="685800" cy="182880"/>
          </a:xfrm>
          <a:prstGeom prst="rect">
            <a:avLst/>
          </a:prstGeom>
        </p:spPr>
        <p:txBody>
          <a:bodyPr vert="horz" lIns="0" tIns="0" rIns="0" bIns="0" rtlCol="0" anchor="ctr"/>
          <a:lstStyle>
            <a:lvl1pPr algn="just">
              <a:defRPr sz="700">
                <a:solidFill>
                  <a:schemeClr val="tx1"/>
                </a:solidFill>
              </a:defRPr>
            </a:lvl1pPr>
          </a:lstStyle>
          <a:p>
            <a:fld id="{77F90463-ABF8-694C-8BD0-274F394D1536}" type="datetimeFigureOut">
              <a:rPr lang="en-US" smtClean="0"/>
              <a:pPr/>
              <a:t>6/4/2024</a:t>
            </a:fld>
            <a:endParaRPr lang="en-US" dirty="0"/>
          </a:p>
        </p:txBody>
      </p:sp>
      <p:sp>
        <p:nvSpPr>
          <p:cNvPr id="4" name="Slide Image Placeholder 3"/>
          <p:cNvSpPr>
            <a:spLocks noGrp="1" noRot="1" noChangeAspect="1"/>
          </p:cNvSpPr>
          <p:nvPr>
            <p:ph type="sldImg" idx="2"/>
          </p:nvPr>
        </p:nvSpPr>
        <p:spPr>
          <a:xfrm>
            <a:off x="685800" y="685800"/>
            <a:ext cx="5486400" cy="3086100"/>
          </a:xfrm>
          <a:prstGeom prst="rect">
            <a:avLst/>
          </a:prstGeom>
          <a:noFill/>
          <a:ln w="6350">
            <a:solidFill>
              <a:schemeClr val="accent6"/>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003766"/>
            <a:ext cx="5486400" cy="4572000"/>
          </a:xfrm>
          <a:prstGeom prst="rect">
            <a:avLst/>
          </a:prstGeom>
        </p:spPr>
        <p:txBody>
          <a:bodyPr vert="horz" lIns="0" tIns="0" rIns="0" bIns="0" numCol="2" spcCol="457200" rtlCol="0"/>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Footer Placeholder 5"/>
          <p:cNvSpPr>
            <a:spLocks noGrp="1"/>
          </p:cNvSpPr>
          <p:nvPr>
            <p:ph type="ftr" sz="quarter" idx="4"/>
          </p:nvPr>
        </p:nvSpPr>
        <p:spPr>
          <a:xfrm>
            <a:off x="1005839" y="8778240"/>
            <a:ext cx="1645920" cy="182880"/>
          </a:xfrm>
          <a:prstGeom prst="rect">
            <a:avLst/>
          </a:prstGeom>
        </p:spPr>
        <p:txBody>
          <a:bodyPr vert="horz" lIns="0" tIns="0" rIns="0" bIns="0" rtlCol="0" anchor="ctr"/>
          <a:lstStyle>
            <a:lvl1pPr algn="l">
              <a:defRPr sz="700">
                <a:solidFill>
                  <a:schemeClr val="tx1"/>
                </a:solidFill>
              </a:defRPr>
            </a:lvl1pPr>
          </a:lstStyle>
          <a:p>
            <a:r>
              <a:rPr lang="en-US" dirty="0"/>
              <a:t>© 2024 Cognizant | Private</a:t>
            </a:r>
          </a:p>
        </p:txBody>
      </p:sp>
      <p:sp>
        <p:nvSpPr>
          <p:cNvPr id="7" name="Slide Number Placeholder 6"/>
          <p:cNvSpPr>
            <a:spLocks noGrp="1"/>
          </p:cNvSpPr>
          <p:nvPr>
            <p:ph type="sldNum" sz="quarter" idx="5"/>
          </p:nvPr>
        </p:nvSpPr>
        <p:spPr>
          <a:xfrm>
            <a:off x="457200" y="8778240"/>
            <a:ext cx="457200" cy="182880"/>
          </a:xfrm>
          <a:prstGeom prst="rect">
            <a:avLst/>
          </a:prstGeom>
        </p:spPr>
        <p:txBody>
          <a:bodyPr vert="horz" lIns="0" tIns="0" rIns="0" bIns="0" rtlCol="0" anchor="ctr"/>
          <a:lstStyle>
            <a:lvl1pPr algn="l">
              <a:defRPr sz="700">
                <a:solidFill>
                  <a:schemeClr val="tx1"/>
                </a:solidFill>
              </a:defRPr>
            </a:lvl1pPr>
          </a:lstStyle>
          <a:p>
            <a:fld id="{3B1EFD08-C94F-6048-8AD6-4B7ED2EB73E5}" type="slidenum">
              <a:rPr lang="en-US" smtClean="0"/>
              <a:pPr/>
              <a:t>‹#›</a:t>
            </a:fld>
            <a:endParaRPr lang="en-US" dirty="0"/>
          </a:p>
        </p:txBody>
      </p:sp>
      <p:pic>
        <p:nvPicPr>
          <p:cNvPr id="14" name="Cognizant Logo_rgb_pos_2023">
            <a:extLst>
              <a:ext uri="{FF2B5EF4-FFF2-40B4-BE49-F238E27FC236}">
                <a16:creationId xmlns:a16="http://schemas.microsoft.com/office/drawing/2014/main" id="{A2974059-71CF-4B2E-674F-C2960C7D063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30368" y="8782531"/>
            <a:ext cx="1170432" cy="205449"/>
          </a:xfrm>
          <a:prstGeom prst="rect">
            <a:avLst/>
          </a:prstGeom>
        </p:spPr>
      </p:pic>
      <p:sp>
        <p:nvSpPr>
          <p:cNvPr id="9" name="TextBox 8">
            <a:extLst>
              <a:ext uri="{FF2B5EF4-FFF2-40B4-BE49-F238E27FC236}">
                <a16:creationId xmlns:a16="http://schemas.microsoft.com/office/drawing/2014/main" id="{A173F526-7A43-BDC0-E786-AC0B86C66A25}"/>
              </a:ext>
            </a:extLst>
          </p:cNvPr>
          <p:cNvSpPr txBox="1"/>
          <p:nvPr/>
        </p:nvSpPr>
        <p:spPr>
          <a:xfrm>
            <a:off x="7246125" y="4003766"/>
            <a:ext cx="2779024" cy="1061829"/>
          </a:xfrm>
          <a:prstGeom prst="rect">
            <a:avLst/>
          </a:prstGeom>
          <a:solidFill>
            <a:schemeClr val="accent6"/>
          </a:solidFill>
        </p:spPr>
        <p:txBody>
          <a:bodyPr wrap="square" rtlCol="0">
            <a:spAutoFit/>
          </a:bodyPr>
          <a:lstStyle/>
          <a:p>
            <a:r>
              <a:rPr lang="en-US" sz="1050" dirty="0">
                <a:solidFill>
                  <a:schemeClr val="tx1"/>
                </a:solidFill>
              </a:rPr>
              <a:t>Speaker Notes will automatically appear in the text box on the page. To design the handout page differently, insert any additional text boxes and graphics as needed, and move the Speaker Notes box off of the page, but do not delete it. </a:t>
            </a:r>
          </a:p>
        </p:txBody>
      </p:sp>
    </p:spTree>
    <p:extLst>
      <p:ext uri="{BB962C8B-B14F-4D97-AF65-F5344CB8AC3E}">
        <p14:creationId xmlns:p14="http://schemas.microsoft.com/office/powerpoint/2010/main" val="3393915420"/>
      </p:ext>
    </p:extLst>
  </p:cSld>
  <p:clrMap bg1="lt1" tx1="dk1" bg2="lt2" tx2="dk2" accent1="accent1" accent2="accent2" accent3="accent3" accent4="accent4" accent5="accent5" accent6="accent6" hlink="hlink" folHlink="folHlink"/>
  <p:hf dt="0"/>
  <p:notesStyle>
    <a:lvl1pPr marL="0" algn="l" defTabSz="914400" rtl="0" eaLnBrk="1" latinLnBrk="0" hangingPunct="1">
      <a:spcBef>
        <a:spcPts val="900"/>
      </a:spcBef>
      <a:defRPr sz="1050" kern="1200">
        <a:solidFill>
          <a:schemeClr val="tx1"/>
        </a:solidFill>
        <a:latin typeface="+mn-lt"/>
        <a:ea typeface="+mn-ea"/>
        <a:cs typeface="+mn-cs"/>
      </a:defRPr>
    </a:lvl1pPr>
    <a:lvl2pPr marL="231775" indent="-137160" algn="l" defTabSz="914400" rtl="0" eaLnBrk="1" latinLnBrk="0" hangingPunct="1">
      <a:spcBef>
        <a:spcPts val="900"/>
      </a:spcBef>
      <a:buFont typeface="Arial" panose="020B0604020202020204" pitchFamily="34" charset="0"/>
      <a:buChar char="•"/>
      <a:defRPr sz="1050" kern="1200">
        <a:solidFill>
          <a:schemeClr val="tx1"/>
        </a:solidFill>
        <a:latin typeface="+mn-lt"/>
        <a:ea typeface="+mn-ea"/>
        <a:cs typeface="+mn-cs"/>
      </a:defRPr>
    </a:lvl2pPr>
    <a:lvl3pPr marL="411480" indent="-137160" algn="l" defTabSz="914400" rtl="0" eaLnBrk="1" latinLnBrk="0" hangingPunct="1">
      <a:spcBef>
        <a:spcPts val="900"/>
      </a:spcBef>
      <a:buFont typeface="Arial" panose="020B0604020202020204" pitchFamily="34" charset="0"/>
      <a:buChar char="̵"/>
      <a:defRPr sz="1050" kern="1200">
        <a:solidFill>
          <a:schemeClr val="tx1"/>
        </a:solidFill>
        <a:latin typeface="+mn-lt"/>
        <a:ea typeface="+mn-ea"/>
        <a:cs typeface="+mn-cs"/>
      </a:defRPr>
    </a:lvl3pPr>
    <a:lvl4pPr marL="573088" indent="-127000" algn="l" defTabSz="914400" rtl="0" eaLnBrk="1" latinLnBrk="0" hangingPunct="1">
      <a:spcBef>
        <a:spcPts val="900"/>
      </a:spcBef>
      <a:buFont typeface="Arial" panose="020B0604020202020204" pitchFamily="34" charset="0"/>
      <a:buChar char="•"/>
      <a:defRPr sz="1050" kern="1200">
        <a:solidFill>
          <a:schemeClr val="tx1"/>
        </a:solidFill>
        <a:latin typeface="+mn-lt"/>
        <a:ea typeface="+mn-ea"/>
        <a:cs typeface="+mn-cs"/>
      </a:defRPr>
    </a:lvl4pPr>
    <a:lvl5pPr marL="1828800" algn="l" defTabSz="914400" rtl="0" eaLnBrk="1" latinLnBrk="0" hangingPunct="1">
      <a:spcBef>
        <a:spcPts val="900"/>
      </a:spcBef>
      <a:defRPr sz="105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2" pos="432" userDrawn="1">
          <p15:clr>
            <a:srgbClr val="F26B43"/>
          </p15:clr>
        </p15:guide>
        <p15:guide id="3" pos="3888" userDrawn="1">
          <p15:clr>
            <a:srgbClr val="F26B43"/>
          </p15:clr>
        </p15:guide>
        <p15:guide id="4" orient="horz" pos="432" userDrawn="1">
          <p15:clr>
            <a:srgbClr val="F26B43"/>
          </p15:clr>
        </p15:guide>
        <p15:guide id="5" pos="2064" userDrawn="1">
          <p15:clr>
            <a:srgbClr val="F26B43"/>
          </p15:clr>
        </p15:guide>
        <p15:guide id="6" pos="2256"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 Demo </a:t>
            </a:r>
          </a:p>
          <a:p>
            <a:r>
              <a:rPr lang="en-US" dirty="0"/>
              <a:t> - Not polished in-depth</a:t>
            </a:r>
          </a:p>
        </p:txBody>
      </p:sp>
      <p:sp>
        <p:nvSpPr>
          <p:cNvPr id="5" name="Header Placeholder 4">
            <a:extLst>
              <a:ext uri="{FF2B5EF4-FFF2-40B4-BE49-F238E27FC236}">
                <a16:creationId xmlns:a16="http://schemas.microsoft.com/office/drawing/2014/main" id="{C2F80C1A-EFCB-7CE4-49AA-5C525C4B3B1E}"/>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2528F2B3-D4F9-0D17-5EC8-F97634574468}"/>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8EF01B0C-F533-C2AA-BD33-EDF719F05856}"/>
              </a:ext>
            </a:extLst>
          </p:cNvPr>
          <p:cNvSpPr>
            <a:spLocks noGrp="1"/>
          </p:cNvSpPr>
          <p:nvPr>
            <p:ph type="sldNum" sz="quarter" idx="5"/>
          </p:nvPr>
        </p:nvSpPr>
        <p:spPr/>
        <p:txBody>
          <a:bodyPr/>
          <a:lstStyle/>
          <a:p>
            <a:fld id="{3B1EFD08-C94F-6048-8AD6-4B7ED2EB73E5}" type="slidenum">
              <a:rPr lang="en-US" smtClean="0"/>
              <a:pPr/>
              <a:t>1</a:t>
            </a:fld>
            <a:endParaRPr lang="en-US"/>
          </a:p>
        </p:txBody>
      </p:sp>
    </p:spTree>
    <p:extLst>
      <p:ext uri="{BB962C8B-B14F-4D97-AF65-F5344CB8AC3E}">
        <p14:creationId xmlns:p14="http://schemas.microsoft.com/office/powerpoint/2010/main" val="25046746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CBF20-B3A9-649D-4BE1-C6A59C9585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D2C939-826A-DC77-D345-ED1BE941EA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C5FD5-046B-EA68-A958-04E4EF099375}"/>
              </a:ext>
            </a:extLst>
          </p:cNvPr>
          <p:cNvSpPr>
            <a:spLocks noGrp="1"/>
          </p:cNvSpPr>
          <p:nvPr>
            <p:ph type="body" idx="1"/>
          </p:nvPr>
        </p:nvSpPr>
        <p:spPr/>
        <p:txBody>
          <a:bodyPr/>
          <a:lstStyle/>
          <a:p>
            <a:pPr marL="171450" indent="-171450">
              <a:buFontTx/>
              <a:buChar char="-"/>
            </a:pPr>
            <a:r>
              <a:rPr lang="en-US" b="0" i="0" dirty="0">
                <a:effectLst/>
                <a:highlight>
                  <a:srgbClr val="FFFFFF"/>
                </a:highlight>
                <a:latin typeface="Arial" panose="020B0604020202020204" pitchFamily="34" charset="0"/>
              </a:rPr>
              <a:t>Now, let’s quantitatively assess the impact of various features on the popularity of music tracks using a regression model. This will allow us to understand which features are significant predictors of popularity, and quantify their impact.</a:t>
            </a:r>
          </a:p>
          <a:p>
            <a:pPr marL="171450" indent="-171450">
              <a:buFontTx/>
              <a:buChar char="-"/>
            </a:pPr>
            <a:r>
              <a:rPr lang="en-US" b="0" i="0" dirty="0">
                <a:effectLst/>
                <a:highlight>
                  <a:srgbClr val="FFFFFF"/>
                </a:highlight>
                <a:latin typeface="Arial" panose="020B0604020202020204" pitchFamily="34" charset="0"/>
              </a:rPr>
              <a:t>The data above represent Coefficients (</a:t>
            </a:r>
            <a:r>
              <a:rPr lang="en-US" b="0" i="0" dirty="0" err="1">
                <a:effectLst/>
                <a:highlight>
                  <a:srgbClr val="FFFFFF"/>
                </a:highlight>
                <a:latin typeface="Arial" panose="020B0604020202020204" pitchFamily="34" charset="0"/>
              </a:rPr>
              <a:t>quanitify</a:t>
            </a:r>
            <a:r>
              <a:rPr lang="en-US" b="0" i="0" dirty="0">
                <a:effectLst/>
                <a:highlight>
                  <a:srgbClr val="FFFFFF"/>
                </a:highlight>
                <a:latin typeface="Arial" panose="020B0604020202020204" pitchFamily="34" charset="0"/>
              </a:rPr>
              <a:t> impact) + / - associated</a:t>
            </a:r>
          </a:p>
          <a:p>
            <a:pPr marL="171450" indent="-171450">
              <a:buFontTx/>
              <a:buChar char="-"/>
            </a:pPr>
            <a:r>
              <a:rPr lang="en-US" b="0" i="0" dirty="0">
                <a:effectLst/>
                <a:highlight>
                  <a:srgbClr val="FFFFFF"/>
                </a:highlight>
                <a:latin typeface="Arial" panose="020B0604020202020204" pitchFamily="34" charset="0"/>
              </a:rPr>
              <a:t>+</a:t>
            </a:r>
          </a:p>
          <a:p>
            <a:pPr marL="171450" indent="-171450">
              <a:buFontTx/>
              <a:buChar char="-"/>
            </a:pPr>
            <a:r>
              <a:rPr lang="en-US" b="0" i="0" dirty="0">
                <a:effectLst/>
                <a:highlight>
                  <a:srgbClr val="FFFFFF"/>
                </a:highlight>
                <a:latin typeface="Arial" panose="020B0604020202020204" pitchFamily="34" charset="0"/>
              </a:rPr>
              <a:t>-</a:t>
            </a:r>
            <a:endParaRPr lang="en-US" dirty="0"/>
          </a:p>
        </p:txBody>
      </p:sp>
      <p:sp>
        <p:nvSpPr>
          <p:cNvPr id="5" name="Header Placeholder 4">
            <a:extLst>
              <a:ext uri="{FF2B5EF4-FFF2-40B4-BE49-F238E27FC236}">
                <a16:creationId xmlns:a16="http://schemas.microsoft.com/office/drawing/2014/main" id="{62764BB5-08C8-76B3-92AC-50DD41D0C16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53DBCF8E-8CBA-F104-1CD0-D707E92C4E5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C8C0A2C6-72FB-B05E-EAC2-7C4481FF3D8A}"/>
              </a:ext>
            </a:extLst>
          </p:cNvPr>
          <p:cNvSpPr>
            <a:spLocks noGrp="1"/>
          </p:cNvSpPr>
          <p:nvPr>
            <p:ph type="sldNum" sz="quarter" idx="5"/>
          </p:nvPr>
        </p:nvSpPr>
        <p:spPr/>
        <p:txBody>
          <a:bodyPr/>
          <a:lstStyle/>
          <a:p>
            <a:fld id="{3B1EFD08-C94F-6048-8AD6-4B7ED2EB73E5}" type="slidenum">
              <a:rPr lang="en-US" smtClean="0"/>
              <a:pPr/>
              <a:t>10</a:t>
            </a:fld>
            <a:endParaRPr lang="en-US"/>
          </a:p>
        </p:txBody>
      </p:sp>
    </p:spTree>
    <p:extLst>
      <p:ext uri="{BB962C8B-B14F-4D97-AF65-F5344CB8AC3E}">
        <p14:creationId xmlns:p14="http://schemas.microsoft.com/office/powerpoint/2010/main" val="17180425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CBF20-B3A9-649D-4BE1-C6A59C9585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D2C939-826A-DC77-D345-ED1BE941EA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C5FD5-046B-EA68-A958-04E4EF099375}"/>
              </a:ext>
            </a:extLst>
          </p:cNvPr>
          <p:cNvSpPr>
            <a:spLocks noGrp="1"/>
          </p:cNvSpPr>
          <p:nvPr>
            <p:ph type="body" idx="1"/>
          </p:nvPr>
        </p:nvSpPr>
        <p:spPr/>
        <p:txBody>
          <a:bodyPr/>
          <a:lstStyle/>
          <a:p>
            <a:pPr marL="171450" indent="-171450">
              <a:buFontTx/>
              <a:buChar char="-"/>
            </a:pPr>
            <a:r>
              <a:rPr lang="en-US" dirty="0"/>
              <a:t>First 2 =&gt; Robust</a:t>
            </a:r>
          </a:p>
          <a:p>
            <a:pPr marL="171450" indent="-171450">
              <a:buFontTx/>
              <a:buChar char="-"/>
            </a:pPr>
            <a:r>
              <a:rPr lang="en-US" dirty="0"/>
              <a:t>Verify accuracy. Evaluation variables. Determination coefficient Pearson</a:t>
            </a:r>
          </a:p>
        </p:txBody>
      </p:sp>
      <p:sp>
        <p:nvSpPr>
          <p:cNvPr id="5" name="Header Placeholder 4">
            <a:extLst>
              <a:ext uri="{FF2B5EF4-FFF2-40B4-BE49-F238E27FC236}">
                <a16:creationId xmlns:a16="http://schemas.microsoft.com/office/drawing/2014/main" id="{62764BB5-08C8-76B3-92AC-50DD41D0C16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53DBCF8E-8CBA-F104-1CD0-D707E92C4E5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C8C0A2C6-72FB-B05E-EAC2-7C4481FF3D8A}"/>
              </a:ext>
            </a:extLst>
          </p:cNvPr>
          <p:cNvSpPr>
            <a:spLocks noGrp="1"/>
          </p:cNvSpPr>
          <p:nvPr>
            <p:ph type="sldNum" sz="quarter" idx="5"/>
          </p:nvPr>
        </p:nvSpPr>
        <p:spPr/>
        <p:txBody>
          <a:bodyPr/>
          <a:lstStyle/>
          <a:p>
            <a:fld id="{3B1EFD08-C94F-6048-8AD6-4B7ED2EB73E5}" type="slidenum">
              <a:rPr lang="en-US" smtClean="0"/>
              <a:pPr/>
              <a:t>11</a:t>
            </a:fld>
            <a:endParaRPr lang="en-US"/>
          </a:p>
        </p:txBody>
      </p:sp>
    </p:spTree>
    <p:extLst>
      <p:ext uri="{BB962C8B-B14F-4D97-AF65-F5344CB8AC3E}">
        <p14:creationId xmlns:p14="http://schemas.microsoft.com/office/powerpoint/2010/main" val="28165758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977AB82A-89CD-E5FA-0718-C16C263375FD}"/>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08635EF2-1EAE-796D-31E3-F81711BDF950}"/>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25AFA6C5-4EE9-9C35-B3A9-60FBBB5E84CC}"/>
              </a:ext>
            </a:extLst>
          </p:cNvPr>
          <p:cNvSpPr>
            <a:spLocks noGrp="1"/>
          </p:cNvSpPr>
          <p:nvPr>
            <p:ph type="sldNum" sz="quarter" idx="5"/>
          </p:nvPr>
        </p:nvSpPr>
        <p:spPr/>
        <p:txBody>
          <a:bodyPr/>
          <a:lstStyle/>
          <a:p>
            <a:fld id="{3B1EFD08-C94F-6048-8AD6-4B7ED2EB73E5}" type="slidenum">
              <a:rPr lang="en-US" smtClean="0"/>
              <a:pPr/>
              <a:t>12</a:t>
            </a:fld>
            <a:endParaRPr lang="en-US"/>
          </a:p>
        </p:txBody>
      </p:sp>
    </p:spTree>
    <p:extLst>
      <p:ext uri="{BB962C8B-B14F-4D97-AF65-F5344CB8AC3E}">
        <p14:creationId xmlns:p14="http://schemas.microsoft.com/office/powerpoint/2010/main" val="31801287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Header Placeholder 4">
            <a:extLst>
              <a:ext uri="{FF2B5EF4-FFF2-40B4-BE49-F238E27FC236}">
                <a16:creationId xmlns:a16="http://schemas.microsoft.com/office/drawing/2014/main" id="{10CED6B5-AD7C-16C8-100F-A3D2069DB2D2}"/>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D6C6C944-68B8-95FA-E66E-CC85FCAD995D}"/>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4C356D82-3360-4666-95A1-D998D386F4D6}"/>
              </a:ext>
            </a:extLst>
          </p:cNvPr>
          <p:cNvSpPr>
            <a:spLocks noGrp="1"/>
          </p:cNvSpPr>
          <p:nvPr>
            <p:ph type="sldNum" sz="quarter" idx="5"/>
          </p:nvPr>
        </p:nvSpPr>
        <p:spPr/>
        <p:txBody>
          <a:bodyPr/>
          <a:lstStyle/>
          <a:p>
            <a:fld id="{3B1EFD08-C94F-6048-8AD6-4B7ED2EB73E5}" type="slidenum">
              <a:rPr lang="en-US" smtClean="0"/>
              <a:pPr/>
              <a:t>13</a:t>
            </a:fld>
            <a:endParaRPr lang="en-US"/>
          </a:p>
        </p:txBody>
      </p:sp>
    </p:spTree>
    <p:extLst>
      <p:ext uri="{BB962C8B-B14F-4D97-AF65-F5344CB8AC3E}">
        <p14:creationId xmlns:p14="http://schemas.microsoft.com/office/powerpoint/2010/main" val="1423347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Header Placeholder 4">
            <a:extLst>
              <a:ext uri="{FF2B5EF4-FFF2-40B4-BE49-F238E27FC236}">
                <a16:creationId xmlns:a16="http://schemas.microsoft.com/office/drawing/2014/main" id="{297FDE16-2616-08D0-EBB2-985A4FC2D8E5}"/>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79FA7DAB-7393-8501-5370-6D65A742BCC0}"/>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9DB573C0-99BE-93F4-73D0-691B059E494C}"/>
              </a:ext>
            </a:extLst>
          </p:cNvPr>
          <p:cNvSpPr>
            <a:spLocks noGrp="1"/>
          </p:cNvSpPr>
          <p:nvPr>
            <p:ph type="sldNum" sz="quarter" idx="5"/>
          </p:nvPr>
        </p:nvSpPr>
        <p:spPr/>
        <p:txBody>
          <a:bodyPr/>
          <a:lstStyle/>
          <a:p>
            <a:fld id="{3B1EFD08-C94F-6048-8AD6-4B7ED2EB73E5}" type="slidenum">
              <a:rPr lang="en-US" smtClean="0"/>
              <a:pPr/>
              <a:t>2</a:t>
            </a:fld>
            <a:endParaRPr lang="en-US"/>
          </a:p>
        </p:txBody>
      </p:sp>
    </p:spTree>
    <p:extLst>
      <p:ext uri="{BB962C8B-B14F-4D97-AF65-F5344CB8AC3E}">
        <p14:creationId xmlns:p14="http://schemas.microsoft.com/office/powerpoint/2010/main" val="2087215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highlight>
                  <a:srgbClr val="FFFFFF"/>
                </a:highlight>
                <a:latin typeface="Arial" panose="020B0604020202020204" pitchFamily="34" charset="0"/>
              </a:rPr>
              <a:t>-The difference is that statistical modelling is primarily concerned with inference.</a:t>
            </a:r>
          </a:p>
          <a:p>
            <a:pPr algn="l"/>
            <a:r>
              <a:rPr lang="en-US" b="0" i="0" dirty="0">
                <a:effectLst/>
                <a:highlight>
                  <a:srgbClr val="FFFFFF"/>
                </a:highlight>
                <a:latin typeface="Arial" panose="020B0604020202020204" pitchFamily="34" charset="0"/>
              </a:rPr>
              <a:t>-It seeks to understand the underlying relationships between variables and to quantify how predictors influence the response variable. </a:t>
            </a:r>
          </a:p>
          <a:p>
            <a:pPr algn="l"/>
            <a:r>
              <a:rPr lang="en-US" b="0" i="0" dirty="0">
                <a:effectLst/>
                <a:highlight>
                  <a:srgbClr val="FFFFFF"/>
                </a:highlight>
                <a:latin typeface="Arial" panose="020B0604020202020204" pitchFamily="34" charset="0"/>
              </a:rPr>
              <a:t>-Whereas </a:t>
            </a:r>
            <a:r>
              <a:rPr lang="en-US" b="0" i="0" dirty="0" err="1">
                <a:effectLst/>
                <a:highlight>
                  <a:srgbClr val="FFFFFF"/>
                </a:highlight>
                <a:latin typeface="Arial" panose="020B0604020202020204" pitchFamily="34" charset="0"/>
              </a:rPr>
              <a:t>MLmt</a:t>
            </a:r>
            <a:r>
              <a:rPr lang="en-US" b="0" i="0" dirty="0">
                <a:effectLst/>
                <a:highlight>
                  <a:srgbClr val="FFFFFF"/>
                </a:highlight>
                <a:latin typeface="Arial" panose="020B0604020202020204" pitchFamily="34" charset="0"/>
              </a:rPr>
              <a:t> focuses on prediction.</a:t>
            </a:r>
          </a:p>
          <a:p>
            <a:pPr algn="l"/>
            <a:r>
              <a:rPr lang="en-US" b="0" i="0" dirty="0">
                <a:effectLst/>
                <a:highlight>
                  <a:srgbClr val="FFFFFF"/>
                </a:highlight>
                <a:latin typeface="Arial" panose="020B0604020202020204" pitchFamily="34" charset="0"/>
              </a:rPr>
              <a:t>-Machine learning often cares less about the ‘why’ of the data relationships and more about the ‘how well’ it can predict the outcome.</a:t>
            </a:r>
          </a:p>
          <a:p>
            <a:endParaRPr lang="en-US" dirty="0"/>
          </a:p>
        </p:txBody>
      </p:sp>
      <p:sp>
        <p:nvSpPr>
          <p:cNvPr id="5" name="Header Placeholder 4">
            <a:extLst>
              <a:ext uri="{FF2B5EF4-FFF2-40B4-BE49-F238E27FC236}">
                <a16:creationId xmlns:a16="http://schemas.microsoft.com/office/drawing/2014/main" id="{C3777184-81F0-E0F2-1EC9-0750B464E46C}"/>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EA061DD8-6B28-F45C-129C-A5B6E28BFA86}"/>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70599BD7-15A2-3D63-399B-63FFA4543D68}"/>
              </a:ext>
            </a:extLst>
          </p:cNvPr>
          <p:cNvSpPr>
            <a:spLocks noGrp="1"/>
          </p:cNvSpPr>
          <p:nvPr>
            <p:ph type="sldNum" sz="quarter" idx="5"/>
          </p:nvPr>
        </p:nvSpPr>
        <p:spPr/>
        <p:txBody>
          <a:bodyPr/>
          <a:lstStyle/>
          <a:p>
            <a:fld id="{3B1EFD08-C94F-6048-8AD6-4B7ED2EB73E5}" type="slidenum">
              <a:rPr lang="en-US" smtClean="0"/>
              <a:pPr/>
              <a:t>3</a:t>
            </a:fld>
            <a:endParaRPr lang="en-US"/>
          </a:p>
        </p:txBody>
      </p:sp>
    </p:spTree>
    <p:extLst>
      <p:ext uri="{BB962C8B-B14F-4D97-AF65-F5344CB8AC3E}">
        <p14:creationId xmlns:p14="http://schemas.microsoft.com/office/powerpoint/2010/main" val="2046935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CBF20-B3A9-649D-4BE1-C6A59C9585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D2C939-826A-DC77-D345-ED1BE941EA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C5FD5-046B-EA68-A958-04E4EF09937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900"/>
              </a:spcBef>
              <a:spcAft>
                <a:spcPts val="0"/>
              </a:spcAft>
              <a:buClrTx/>
              <a:buSzTx/>
              <a:buFontTx/>
              <a:buNone/>
              <a:tabLst/>
              <a:defRPr/>
            </a:pPr>
            <a:r>
              <a:rPr lang="en-US" dirty="0"/>
              <a:t>To explain the use of statistical modelling, I’ll take you through a statistical model of music features, where it was aimed to identify what music features make music tracks popular.</a:t>
            </a:r>
          </a:p>
          <a:p>
            <a:endParaRPr lang="en-US" dirty="0"/>
          </a:p>
        </p:txBody>
      </p:sp>
      <p:sp>
        <p:nvSpPr>
          <p:cNvPr id="5" name="Header Placeholder 4">
            <a:extLst>
              <a:ext uri="{FF2B5EF4-FFF2-40B4-BE49-F238E27FC236}">
                <a16:creationId xmlns:a16="http://schemas.microsoft.com/office/drawing/2014/main" id="{62764BB5-08C8-76B3-92AC-50DD41D0C16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53DBCF8E-8CBA-F104-1CD0-D707E92C4E5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C8C0A2C6-72FB-B05E-EAC2-7C4481FF3D8A}"/>
              </a:ext>
            </a:extLst>
          </p:cNvPr>
          <p:cNvSpPr>
            <a:spLocks noGrp="1"/>
          </p:cNvSpPr>
          <p:nvPr>
            <p:ph type="sldNum" sz="quarter" idx="5"/>
          </p:nvPr>
        </p:nvSpPr>
        <p:spPr/>
        <p:txBody>
          <a:bodyPr/>
          <a:lstStyle/>
          <a:p>
            <a:fld id="{3B1EFD08-C94F-6048-8AD6-4B7ED2EB73E5}" type="slidenum">
              <a:rPr lang="en-US" smtClean="0"/>
              <a:pPr/>
              <a:t>4</a:t>
            </a:fld>
            <a:endParaRPr lang="en-US"/>
          </a:p>
        </p:txBody>
      </p:sp>
    </p:spTree>
    <p:extLst>
      <p:ext uri="{BB962C8B-B14F-4D97-AF65-F5344CB8AC3E}">
        <p14:creationId xmlns:p14="http://schemas.microsoft.com/office/powerpoint/2010/main" val="22661684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CBF20-B3A9-649D-4BE1-C6A59C9585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D2C939-826A-DC77-D345-ED1BE941EA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C5FD5-046B-EA68-A958-04E4EF099375}"/>
              </a:ext>
            </a:extLst>
          </p:cNvPr>
          <p:cNvSpPr>
            <a:spLocks noGrp="1"/>
          </p:cNvSpPr>
          <p:nvPr>
            <p:ph type="body" idx="1"/>
          </p:nvPr>
        </p:nvSpPr>
        <p:spPr/>
        <p:txBody>
          <a:bodyPr/>
          <a:lstStyle/>
          <a:p>
            <a:pPr marL="171450" marR="0" lvl="0" indent="-171450" algn="l" defTabSz="914400" rtl="0" eaLnBrk="1" fontAlgn="auto" latinLnBrk="0" hangingPunct="1">
              <a:lnSpc>
                <a:spcPct val="100000"/>
              </a:lnSpc>
              <a:spcBef>
                <a:spcPts val="900"/>
              </a:spcBef>
              <a:spcAft>
                <a:spcPts val="0"/>
              </a:spcAft>
              <a:buClrTx/>
              <a:buSzTx/>
              <a:buFontTx/>
              <a:buChar char="-"/>
              <a:tabLst/>
              <a:defRPr/>
            </a:pPr>
            <a:r>
              <a:rPr lang="en-US" dirty="0"/>
              <a:t>Publicly available</a:t>
            </a:r>
          </a:p>
          <a:p>
            <a:pPr marL="171450" marR="0" lvl="0" indent="-171450" algn="l" defTabSz="914400" rtl="0" eaLnBrk="1" fontAlgn="auto" latinLnBrk="0" hangingPunct="1">
              <a:lnSpc>
                <a:spcPct val="100000"/>
              </a:lnSpc>
              <a:spcBef>
                <a:spcPts val="900"/>
              </a:spcBef>
              <a:spcAft>
                <a:spcPts val="0"/>
              </a:spcAft>
              <a:buClrTx/>
              <a:buSzTx/>
              <a:buFontTx/>
              <a:buChar char="-"/>
              <a:tabLst/>
              <a:defRPr/>
            </a:pPr>
            <a:r>
              <a:rPr lang="en-US" dirty="0"/>
              <a:t>100 entries</a:t>
            </a:r>
          </a:p>
          <a:p>
            <a:pPr marL="171450" marR="0" lvl="0" indent="-171450" algn="l" defTabSz="914400" rtl="0" eaLnBrk="1" fontAlgn="auto" latinLnBrk="0" hangingPunct="1">
              <a:lnSpc>
                <a:spcPct val="100000"/>
              </a:lnSpc>
              <a:spcBef>
                <a:spcPts val="900"/>
              </a:spcBef>
              <a:spcAft>
                <a:spcPts val="0"/>
              </a:spcAft>
              <a:buClrTx/>
              <a:buSzTx/>
              <a:buFontTx/>
              <a:buChar char="-"/>
              <a:tabLst/>
              <a:defRPr/>
            </a:pPr>
            <a:r>
              <a:rPr lang="en-US" dirty="0"/>
              <a:t>Variety.  Main, Explicit, Keys and Features</a:t>
            </a:r>
          </a:p>
          <a:p>
            <a:r>
              <a:rPr lang="en-US" dirty="0"/>
              <a:t>-   Explicit observation</a:t>
            </a:r>
          </a:p>
        </p:txBody>
      </p:sp>
      <p:sp>
        <p:nvSpPr>
          <p:cNvPr id="5" name="Header Placeholder 4">
            <a:extLst>
              <a:ext uri="{FF2B5EF4-FFF2-40B4-BE49-F238E27FC236}">
                <a16:creationId xmlns:a16="http://schemas.microsoft.com/office/drawing/2014/main" id="{62764BB5-08C8-76B3-92AC-50DD41D0C16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53DBCF8E-8CBA-F104-1CD0-D707E92C4E5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C8C0A2C6-72FB-B05E-EAC2-7C4481FF3D8A}"/>
              </a:ext>
            </a:extLst>
          </p:cNvPr>
          <p:cNvSpPr>
            <a:spLocks noGrp="1"/>
          </p:cNvSpPr>
          <p:nvPr>
            <p:ph type="sldNum" sz="quarter" idx="5"/>
          </p:nvPr>
        </p:nvSpPr>
        <p:spPr/>
        <p:txBody>
          <a:bodyPr/>
          <a:lstStyle/>
          <a:p>
            <a:fld id="{3B1EFD08-C94F-6048-8AD6-4B7ED2EB73E5}" type="slidenum">
              <a:rPr lang="en-US" smtClean="0"/>
              <a:pPr/>
              <a:t>5</a:t>
            </a:fld>
            <a:endParaRPr lang="en-US"/>
          </a:p>
        </p:txBody>
      </p:sp>
    </p:spTree>
    <p:extLst>
      <p:ext uri="{BB962C8B-B14F-4D97-AF65-F5344CB8AC3E}">
        <p14:creationId xmlns:p14="http://schemas.microsoft.com/office/powerpoint/2010/main" val="1699500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CBF20-B3A9-649D-4BE1-C6A59C9585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D2C939-826A-DC77-D345-ED1BE941EA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C5FD5-046B-EA68-A958-04E4EF09937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900"/>
              </a:spcBef>
              <a:spcAft>
                <a:spcPts val="0"/>
              </a:spcAft>
              <a:buClrTx/>
              <a:buSzTx/>
              <a:buFontTx/>
              <a:buNone/>
              <a:tabLst/>
              <a:defRPr/>
            </a:pPr>
            <a:r>
              <a:rPr lang="en-US" dirty="0"/>
              <a:t>- We notice / it shows that / it is evident</a:t>
            </a:r>
          </a:p>
          <a:p>
            <a:endParaRPr lang="en-US" dirty="0"/>
          </a:p>
        </p:txBody>
      </p:sp>
      <p:sp>
        <p:nvSpPr>
          <p:cNvPr id="5" name="Header Placeholder 4">
            <a:extLst>
              <a:ext uri="{FF2B5EF4-FFF2-40B4-BE49-F238E27FC236}">
                <a16:creationId xmlns:a16="http://schemas.microsoft.com/office/drawing/2014/main" id="{62764BB5-08C8-76B3-92AC-50DD41D0C16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53DBCF8E-8CBA-F104-1CD0-D707E92C4E5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C8C0A2C6-72FB-B05E-EAC2-7C4481FF3D8A}"/>
              </a:ext>
            </a:extLst>
          </p:cNvPr>
          <p:cNvSpPr>
            <a:spLocks noGrp="1"/>
          </p:cNvSpPr>
          <p:nvPr>
            <p:ph type="sldNum" sz="quarter" idx="5"/>
          </p:nvPr>
        </p:nvSpPr>
        <p:spPr/>
        <p:txBody>
          <a:bodyPr/>
          <a:lstStyle/>
          <a:p>
            <a:fld id="{3B1EFD08-C94F-6048-8AD6-4B7ED2EB73E5}" type="slidenum">
              <a:rPr lang="en-US" smtClean="0"/>
              <a:pPr/>
              <a:t>6</a:t>
            </a:fld>
            <a:endParaRPr lang="en-US"/>
          </a:p>
        </p:txBody>
      </p:sp>
    </p:spTree>
    <p:extLst>
      <p:ext uri="{BB962C8B-B14F-4D97-AF65-F5344CB8AC3E}">
        <p14:creationId xmlns:p14="http://schemas.microsoft.com/office/powerpoint/2010/main" val="32327203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CBF20-B3A9-649D-4BE1-C6A59C9585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D2C939-826A-DC77-D345-ED1BE941EA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C5FD5-046B-EA68-A958-04E4EF09937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900"/>
              </a:spcBef>
              <a:spcAft>
                <a:spcPts val="0"/>
              </a:spcAft>
              <a:buClrTx/>
              <a:buSzTx/>
              <a:buFontTx/>
              <a:buNone/>
              <a:tabLst/>
              <a:defRPr/>
            </a:pPr>
            <a:r>
              <a:rPr lang="en-US" b="0" i="0" dirty="0">
                <a:effectLst/>
                <a:highlight>
                  <a:srgbClr val="FFFFFF"/>
                </a:highlight>
                <a:latin typeface="Arial" panose="020B0604020202020204" pitchFamily="34" charset="0"/>
              </a:rPr>
              <a:t>The heatmap provides insights into how various features are related to each other and the popularity of the tracks.</a:t>
            </a:r>
          </a:p>
          <a:p>
            <a:pPr marL="171450" marR="0" lvl="0" indent="-171450" algn="l" defTabSz="914400" rtl="0" eaLnBrk="1" fontAlgn="auto" latinLnBrk="0" hangingPunct="1">
              <a:lnSpc>
                <a:spcPct val="100000"/>
              </a:lnSpc>
              <a:spcBef>
                <a:spcPts val="900"/>
              </a:spcBef>
              <a:spcAft>
                <a:spcPts val="0"/>
              </a:spcAft>
              <a:buClrTx/>
              <a:buSzTx/>
              <a:buFontTx/>
              <a:buChar char="-"/>
              <a:tabLst/>
              <a:defRPr/>
            </a:pPr>
            <a:r>
              <a:rPr lang="en-US" b="0" i="0" dirty="0">
                <a:effectLst/>
                <a:highlight>
                  <a:srgbClr val="FFFFFF"/>
                </a:highlight>
                <a:latin typeface="Arial" panose="020B0604020202020204" pitchFamily="34" charset="0"/>
              </a:rPr>
              <a:t>+ Loudness &amp; Energy</a:t>
            </a:r>
          </a:p>
          <a:p>
            <a:pPr marL="171450" marR="0" lvl="0" indent="-171450" algn="l" defTabSz="914400" rtl="0" eaLnBrk="1" fontAlgn="auto" latinLnBrk="0" hangingPunct="1">
              <a:lnSpc>
                <a:spcPct val="100000"/>
              </a:lnSpc>
              <a:spcBef>
                <a:spcPts val="900"/>
              </a:spcBef>
              <a:spcAft>
                <a:spcPts val="0"/>
              </a:spcAft>
              <a:buClrTx/>
              <a:buSzTx/>
              <a:buFontTx/>
              <a:buChar char="-"/>
              <a:tabLst/>
              <a:defRPr/>
            </a:pPr>
            <a:r>
              <a:rPr lang="en-US" dirty="0"/>
              <a:t>- </a:t>
            </a:r>
            <a:r>
              <a:rPr lang="en-US" dirty="0" err="1"/>
              <a:t>Acousticness</a:t>
            </a:r>
            <a:r>
              <a:rPr lang="en-US" dirty="0"/>
              <a:t> =&gt; suggests</a:t>
            </a:r>
          </a:p>
          <a:p>
            <a:pPr marL="0" marR="0" lvl="0" indent="0" algn="l" defTabSz="914400" rtl="0" eaLnBrk="1" fontAlgn="auto" latinLnBrk="0" hangingPunct="1">
              <a:lnSpc>
                <a:spcPct val="100000"/>
              </a:lnSpc>
              <a:spcBef>
                <a:spcPts val="900"/>
              </a:spcBef>
              <a:spcAft>
                <a:spcPts val="0"/>
              </a:spcAft>
              <a:buClrTx/>
              <a:buSzTx/>
              <a:buFontTx/>
              <a:buNone/>
              <a:tabLst/>
              <a:defRPr/>
            </a:pPr>
            <a:r>
              <a:rPr lang="en-US" dirty="0"/>
              <a:t>-   + Danceability &amp; Valence (positiveness)</a:t>
            </a:r>
          </a:p>
          <a:p>
            <a:pPr marL="171450" marR="0" lvl="0" indent="-171450" algn="l" defTabSz="914400" rtl="0" eaLnBrk="1" fontAlgn="auto" latinLnBrk="0" hangingPunct="1">
              <a:lnSpc>
                <a:spcPct val="100000"/>
              </a:lnSpc>
              <a:spcBef>
                <a:spcPts val="900"/>
              </a:spcBef>
              <a:spcAft>
                <a:spcPts val="0"/>
              </a:spcAft>
              <a:buClrTx/>
              <a:buSzTx/>
              <a:buFontTx/>
              <a:buChar char="-"/>
              <a:tabLst/>
              <a:defRPr/>
            </a:pPr>
            <a:r>
              <a:rPr lang="en-US" dirty="0"/>
              <a:t>Loudness OK, Energy negative</a:t>
            </a:r>
          </a:p>
          <a:p>
            <a:pPr marL="171450" marR="0" lvl="0" indent="-171450" algn="l" defTabSz="914400" rtl="0" eaLnBrk="1" fontAlgn="auto" latinLnBrk="0" hangingPunct="1">
              <a:lnSpc>
                <a:spcPct val="100000"/>
              </a:lnSpc>
              <a:spcBef>
                <a:spcPts val="900"/>
              </a:spcBef>
              <a:spcAft>
                <a:spcPts val="0"/>
              </a:spcAft>
              <a:buClrTx/>
              <a:buSzTx/>
              <a:buFontTx/>
              <a:buChar char="-"/>
              <a:tabLst/>
              <a:defRPr/>
            </a:pPr>
            <a:r>
              <a:rPr lang="en-US" dirty="0" err="1"/>
              <a:t>Acousticness</a:t>
            </a:r>
            <a:r>
              <a:rPr lang="en-US" dirty="0"/>
              <a:t> positive</a:t>
            </a:r>
          </a:p>
          <a:p>
            <a:pPr marL="171450" marR="0" lvl="0" indent="-171450" algn="l" defTabSz="914400" rtl="0" eaLnBrk="1" fontAlgn="auto" latinLnBrk="0" hangingPunct="1">
              <a:lnSpc>
                <a:spcPct val="100000"/>
              </a:lnSpc>
              <a:spcBef>
                <a:spcPts val="900"/>
              </a:spcBef>
              <a:spcAft>
                <a:spcPts val="0"/>
              </a:spcAft>
              <a:buClrTx/>
              <a:buSzTx/>
              <a:buFontTx/>
              <a:buChar char="-"/>
              <a:tabLst/>
              <a:defRPr/>
            </a:pPr>
            <a:r>
              <a:rPr lang="en-US" dirty="0"/>
              <a:t>Point out -&gt; </a:t>
            </a:r>
            <a:r>
              <a:rPr lang="en-US" dirty="0" err="1"/>
              <a:t>Instru</a:t>
            </a:r>
            <a:r>
              <a:rPr lang="en-US" dirty="0"/>
              <a:t> &amp; Mode</a:t>
            </a:r>
          </a:p>
        </p:txBody>
      </p:sp>
      <p:sp>
        <p:nvSpPr>
          <p:cNvPr id="5" name="Header Placeholder 4">
            <a:extLst>
              <a:ext uri="{FF2B5EF4-FFF2-40B4-BE49-F238E27FC236}">
                <a16:creationId xmlns:a16="http://schemas.microsoft.com/office/drawing/2014/main" id="{62764BB5-08C8-76B3-92AC-50DD41D0C16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53DBCF8E-8CBA-F104-1CD0-D707E92C4E5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C8C0A2C6-72FB-B05E-EAC2-7C4481FF3D8A}"/>
              </a:ext>
            </a:extLst>
          </p:cNvPr>
          <p:cNvSpPr>
            <a:spLocks noGrp="1"/>
          </p:cNvSpPr>
          <p:nvPr>
            <p:ph type="sldNum" sz="quarter" idx="5"/>
          </p:nvPr>
        </p:nvSpPr>
        <p:spPr/>
        <p:txBody>
          <a:bodyPr/>
          <a:lstStyle/>
          <a:p>
            <a:fld id="{3B1EFD08-C94F-6048-8AD6-4B7ED2EB73E5}" type="slidenum">
              <a:rPr lang="en-US" smtClean="0"/>
              <a:pPr/>
              <a:t>7</a:t>
            </a:fld>
            <a:endParaRPr lang="en-US"/>
          </a:p>
        </p:txBody>
      </p:sp>
    </p:spTree>
    <p:extLst>
      <p:ext uri="{BB962C8B-B14F-4D97-AF65-F5344CB8AC3E}">
        <p14:creationId xmlns:p14="http://schemas.microsoft.com/office/powerpoint/2010/main" val="20292061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CBF20-B3A9-649D-4BE1-C6A59C9585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D2C939-826A-DC77-D345-ED1BE941EA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C5FD5-046B-EA68-A958-04E4EF099375}"/>
              </a:ext>
            </a:extLst>
          </p:cNvPr>
          <p:cNvSpPr>
            <a:spLocks noGrp="1"/>
          </p:cNvSpPr>
          <p:nvPr>
            <p:ph type="body" idx="1"/>
          </p:nvPr>
        </p:nvSpPr>
        <p:spPr/>
        <p:txBody>
          <a:bodyPr/>
          <a:lstStyle/>
          <a:p>
            <a:r>
              <a:rPr lang="en-US" dirty="0"/>
              <a:t>Scatter</a:t>
            </a:r>
          </a:p>
        </p:txBody>
      </p:sp>
      <p:sp>
        <p:nvSpPr>
          <p:cNvPr id="5" name="Header Placeholder 4">
            <a:extLst>
              <a:ext uri="{FF2B5EF4-FFF2-40B4-BE49-F238E27FC236}">
                <a16:creationId xmlns:a16="http://schemas.microsoft.com/office/drawing/2014/main" id="{62764BB5-08C8-76B3-92AC-50DD41D0C16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53DBCF8E-8CBA-F104-1CD0-D707E92C4E5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C8C0A2C6-72FB-B05E-EAC2-7C4481FF3D8A}"/>
              </a:ext>
            </a:extLst>
          </p:cNvPr>
          <p:cNvSpPr>
            <a:spLocks noGrp="1"/>
          </p:cNvSpPr>
          <p:nvPr>
            <p:ph type="sldNum" sz="quarter" idx="5"/>
          </p:nvPr>
        </p:nvSpPr>
        <p:spPr/>
        <p:txBody>
          <a:bodyPr/>
          <a:lstStyle/>
          <a:p>
            <a:fld id="{3B1EFD08-C94F-6048-8AD6-4B7ED2EB73E5}" type="slidenum">
              <a:rPr lang="en-US" smtClean="0"/>
              <a:pPr/>
              <a:t>8</a:t>
            </a:fld>
            <a:endParaRPr lang="en-US"/>
          </a:p>
        </p:txBody>
      </p:sp>
    </p:spTree>
    <p:extLst>
      <p:ext uri="{BB962C8B-B14F-4D97-AF65-F5344CB8AC3E}">
        <p14:creationId xmlns:p14="http://schemas.microsoft.com/office/powerpoint/2010/main" val="17071622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CBF20-B3A9-649D-4BE1-C6A59C9585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D2C939-826A-DC77-D345-ED1BE941EA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C5FD5-046B-EA68-A958-04E4EF099375}"/>
              </a:ext>
            </a:extLst>
          </p:cNvPr>
          <p:cNvSpPr>
            <a:spLocks noGrp="1"/>
          </p:cNvSpPr>
          <p:nvPr>
            <p:ph type="body" idx="1"/>
          </p:nvPr>
        </p:nvSpPr>
        <p:spPr/>
        <p:txBody>
          <a:bodyPr/>
          <a:lstStyle/>
          <a:p>
            <a:pPr marL="171450" indent="-171450">
              <a:buFontTx/>
              <a:buChar char="-"/>
            </a:pPr>
            <a:r>
              <a:rPr lang="en-US" dirty="0"/>
              <a:t>Both show + trend danceability</a:t>
            </a:r>
          </a:p>
          <a:p>
            <a:pPr marL="171450" indent="-171450">
              <a:buFontTx/>
              <a:buChar char="-"/>
            </a:pPr>
            <a:r>
              <a:rPr lang="en-US" dirty="0"/>
              <a:t>It’s said that + relationship &amp; Explicit </a:t>
            </a:r>
            <a:r>
              <a:rPr lang="en-US" b="0" i="0" dirty="0">
                <a:effectLst/>
                <a:highlight>
                  <a:srgbClr val="FFFFFF"/>
                </a:highlight>
                <a:latin typeface="Arial" panose="020B0604020202020204" pitchFamily="34" charset="0"/>
              </a:rPr>
              <a:t>appear to achieve higher popularity at lower energy levels compared to non explicit.</a:t>
            </a:r>
          </a:p>
          <a:p>
            <a:pPr marL="171450" indent="-171450">
              <a:buFontTx/>
              <a:buChar char="-"/>
            </a:pPr>
            <a:r>
              <a:rPr lang="en-US" b="0" i="0" dirty="0">
                <a:effectLst/>
                <a:highlight>
                  <a:srgbClr val="FFFFFF"/>
                </a:highlight>
                <a:latin typeface="Arial" panose="020B0604020202020204" pitchFamily="34" charset="0"/>
              </a:rPr>
              <a:t>Suggests </a:t>
            </a:r>
            <a:r>
              <a:rPr lang="en-US" b="0" i="0" dirty="0" err="1">
                <a:effectLst/>
                <a:highlight>
                  <a:srgbClr val="FFFFFF"/>
                </a:highlight>
                <a:latin typeface="Arial" panose="020B0604020202020204" pitchFamily="34" charset="0"/>
              </a:rPr>
              <a:t>expl</a:t>
            </a:r>
            <a:r>
              <a:rPr lang="en-US" b="0" i="0" dirty="0">
                <a:effectLst/>
                <a:highlight>
                  <a:srgbClr val="FFFFFF"/>
                </a:highlight>
                <a:latin typeface="Arial" panose="020B0604020202020204" pitchFamily="34" charset="0"/>
              </a:rPr>
              <a:t> appeal + irrespective energy </a:t>
            </a:r>
            <a:r>
              <a:rPr lang="en-US" b="0" i="0" dirty="0" err="1">
                <a:effectLst/>
                <a:highlight>
                  <a:srgbClr val="FFFFFF"/>
                </a:highlight>
                <a:latin typeface="Arial" panose="020B0604020202020204" pitchFamily="34" charset="0"/>
              </a:rPr>
              <a:t>lvl</a:t>
            </a:r>
            <a:endParaRPr lang="en-US" dirty="0"/>
          </a:p>
          <a:p>
            <a:pPr marL="171450" indent="-171450">
              <a:buFontTx/>
              <a:buChar char="-"/>
            </a:pPr>
            <a:endParaRPr lang="en-US" dirty="0"/>
          </a:p>
        </p:txBody>
      </p:sp>
      <p:sp>
        <p:nvSpPr>
          <p:cNvPr id="5" name="Header Placeholder 4">
            <a:extLst>
              <a:ext uri="{FF2B5EF4-FFF2-40B4-BE49-F238E27FC236}">
                <a16:creationId xmlns:a16="http://schemas.microsoft.com/office/drawing/2014/main" id="{62764BB5-08C8-76B3-92AC-50DD41D0C166}"/>
              </a:ext>
            </a:extLst>
          </p:cNvPr>
          <p:cNvSpPr>
            <a:spLocks noGrp="1"/>
          </p:cNvSpPr>
          <p:nvPr>
            <p:ph type="hdr" sz="quarter"/>
          </p:nvPr>
        </p:nvSpPr>
        <p:spPr>
          <a:xfrm>
            <a:off x="0" y="228600"/>
            <a:ext cx="3429000" cy="228600"/>
          </a:xfrm>
          <a:prstGeom prst="rect">
            <a:avLst/>
          </a:prstGeom>
        </p:spPr>
        <p:txBody>
          <a:bodyPr/>
          <a:lstStyle/>
          <a:p>
            <a:r>
              <a:rPr lang="en-US"/>
              <a:t>Presentation title</a:t>
            </a:r>
          </a:p>
        </p:txBody>
      </p:sp>
      <p:sp>
        <p:nvSpPr>
          <p:cNvPr id="6" name="Footer Placeholder 5">
            <a:extLst>
              <a:ext uri="{FF2B5EF4-FFF2-40B4-BE49-F238E27FC236}">
                <a16:creationId xmlns:a16="http://schemas.microsoft.com/office/drawing/2014/main" id="{53DBCF8E-8CBA-F104-1CD0-D707E92C4E59}"/>
              </a:ext>
            </a:extLst>
          </p:cNvPr>
          <p:cNvSpPr>
            <a:spLocks noGrp="1"/>
          </p:cNvSpPr>
          <p:nvPr>
            <p:ph type="ftr" sz="quarter" idx="4"/>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C8C0A2C6-72FB-B05E-EAC2-7C4481FF3D8A}"/>
              </a:ext>
            </a:extLst>
          </p:cNvPr>
          <p:cNvSpPr>
            <a:spLocks noGrp="1"/>
          </p:cNvSpPr>
          <p:nvPr>
            <p:ph type="sldNum" sz="quarter" idx="5"/>
          </p:nvPr>
        </p:nvSpPr>
        <p:spPr/>
        <p:txBody>
          <a:bodyPr/>
          <a:lstStyle/>
          <a:p>
            <a:fld id="{3B1EFD08-C94F-6048-8AD6-4B7ED2EB73E5}" type="slidenum">
              <a:rPr lang="en-US" smtClean="0"/>
              <a:pPr/>
              <a:t>9</a:t>
            </a:fld>
            <a:endParaRPr lang="en-US"/>
          </a:p>
        </p:txBody>
      </p:sp>
    </p:spTree>
    <p:extLst>
      <p:ext uri="{BB962C8B-B14F-4D97-AF65-F5344CB8AC3E}">
        <p14:creationId xmlns:p14="http://schemas.microsoft.com/office/powerpoint/2010/main" val="105930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COVER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600379" y="2407182"/>
            <a:ext cx="8991244"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COVERS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334358417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Divider 1 - gradient 3">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30394C-5C91-9DEE-E78B-8B2737F22E88}"/>
              </a:ext>
            </a:extLst>
          </p:cNvPr>
          <p:cNvPicPr>
            <a:picLocks noChangeAspect="1"/>
          </p:cNvPicPr>
          <p:nvPr/>
        </p:nvPicPr>
        <p:blipFill>
          <a:blip r:embed="rId2"/>
          <a:stretch>
            <a:fillRect/>
          </a:stretch>
        </p:blipFill>
        <p:spPr>
          <a:xfrm>
            <a:off x="0" y="-1"/>
            <a:ext cx="12188952" cy="6863434"/>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1005840" y="1943100"/>
            <a:ext cx="7143750" cy="997196"/>
          </a:xfrm>
        </p:spPr>
        <p:txBody>
          <a:bodyPr anchor="ctr"/>
          <a:lstStyle>
            <a:lvl1pPr>
              <a:defRPr sz="3600"/>
            </a:lvl1pPr>
          </a:lstStyle>
          <a:p>
            <a:r>
              <a:rPr lang="en-US"/>
              <a:t>Click to add divider title, copy can go here on one or two lines</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270063619"/>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Divider 2 - gradient 1">
    <p:bg bwMode="ltGray">
      <p:bgRef idx="1001">
        <a:schemeClr val="bg2"/>
      </p:bgRef>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C64370F-606D-5F7F-46E9-0C08C708F360}"/>
              </a:ext>
            </a:extLst>
          </p:cNvPr>
          <p:cNvSpPr>
            <a:spLocks noGrp="1"/>
          </p:cNvSpPr>
          <p:nvPr>
            <p:ph type="pic" sz="quarter" idx="22" hasCustomPrompt="1"/>
          </p:nvPr>
        </p:nvSpPr>
        <p:spPr>
          <a:xfrm>
            <a:off x="0" y="-1"/>
            <a:ext cx="12188952" cy="6857999"/>
          </a:xfrm>
          <a:custGeom>
            <a:avLst/>
            <a:gdLst>
              <a:gd name="connsiteX0" fmla="*/ 0 w 12188952"/>
              <a:gd name="connsiteY0" fmla="*/ 0 h 6857999"/>
              <a:gd name="connsiteX1" fmla="*/ 8540183 w 12188952"/>
              <a:gd name="connsiteY1" fmla="*/ 0 h 6857999"/>
              <a:gd name="connsiteX2" fmla="*/ 12188952 w 12188952"/>
              <a:gd name="connsiteY2" fmla="*/ 2025675 h 6857999"/>
              <a:gd name="connsiteX3" fmla="*/ 12188952 w 12188952"/>
              <a:gd name="connsiteY3" fmla="*/ 2029008 h 6857999"/>
              <a:gd name="connsiteX4" fmla="*/ 3779523 w 12188952"/>
              <a:gd name="connsiteY4" fmla="*/ 6857999 h 6857999"/>
              <a:gd name="connsiteX5" fmla="*/ 0 w 12188952"/>
              <a:gd name="connsiteY5"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8952" h="6857999">
                <a:moveTo>
                  <a:pt x="0" y="0"/>
                </a:moveTo>
                <a:lnTo>
                  <a:pt x="8540183" y="0"/>
                </a:lnTo>
                <a:lnTo>
                  <a:pt x="12188952" y="2025675"/>
                </a:lnTo>
                <a:lnTo>
                  <a:pt x="12188952" y="2029008"/>
                </a:lnTo>
                <a:lnTo>
                  <a:pt x="3779523" y="6857999"/>
                </a:lnTo>
                <a:lnTo>
                  <a:pt x="0" y="6857999"/>
                </a:lnTo>
                <a:close/>
              </a:path>
            </a:pathLst>
          </a:custGeom>
          <a:solidFill>
            <a:srgbClr val="ECECEB"/>
          </a:solidFill>
        </p:spPr>
        <p:txBody>
          <a:bodyPr wrap="square" rIns="0" bIns="914400" anchor="ctr">
            <a:noAutofit/>
          </a:bodyPr>
          <a:lstStyle>
            <a:lvl1pPr marL="0" indent="0" algn="ctr">
              <a:buNone/>
              <a:defRPr sz="1200">
                <a:solidFill>
                  <a:schemeClr val="bg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14" name="Freeform 13">
            <a:extLst>
              <a:ext uri="{FF2B5EF4-FFF2-40B4-BE49-F238E27FC236}">
                <a16:creationId xmlns:a16="http://schemas.microsoft.com/office/drawing/2014/main" id="{69E4B4AD-C523-76D6-5AD9-AFCAA5B2EB62}"/>
              </a:ext>
            </a:extLst>
          </p:cNvPr>
          <p:cNvSpPr/>
          <p:nvPr userDrawn="1"/>
        </p:nvSpPr>
        <p:spPr>
          <a:xfrm rot="16200000">
            <a:off x="12208180" y="2015939"/>
            <a:ext cx="11205" cy="11205"/>
          </a:xfrm>
          <a:custGeom>
            <a:avLst/>
            <a:gdLst>
              <a:gd name="connsiteX0" fmla="*/ 0 w 11205"/>
              <a:gd name="connsiteY0" fmla="*/ 0 h 11205"/>
              <a:gd name="connsiteX1" fmla="*/ 0 w 11205"/>
              <a:gd name="connsiteY1" fmla="*/ 0 h 11205"/>
              <a:gd name="connsiteX2" fmla="*/ 0 w 11205"/>
              <a:gd name="connsiteY2" fmla="*/ 0 h 11205"/>
            </a:gdLst>
            <a:ahLst/>
            <a:cxnLst>
              <a:cxn ang="0">
                <a:pos x="connsiteX0" y="connsiteY0"/>
              </a:cxn>
              <a:cxn ang="0">
                <a:pos x="connsiteX1" y="connsiteY1"/>
              </a:cxn>
              <a:cxn ang="0">
                <a:pos x="connsiteX2" y="connsiteY2"/>
              </a:cxn>
            </a:cxnLst>
            <a:rect l="l" t="t" r="r" b="b"/>
            <a:pathLst>
              <a:path w="11205" h="11205">
                <a:moveTo>
                  <a:pt x="0" y="0"/>
                </a:moveTo>
                <a:lnTo>
                  <a:pt x="0" y="0"/>
                </a:lnTo>
                <a:lnTo>
                  <a:pt x="0" y="0"/>
                </a:lnTo>
                <a:close/>
              </a:path>
            </a:pathLst>
          </a:custGeom>
          <a:noFill/>
          <a:ln w="11206" cap="flat">
            <a:noFill/>
            <a:prstDash val="solid"/>
            <a:miter/>
          </a:ln>
        </p:spPr>
        <p:txBody>
          <a:bodyPr rtlCol="0" anchor="ctr"/>
          <a:lstStyle/>
          <a:p>
            <a:endParaRPr lang="en-US"/>
          </a:p>
        </p:txBody>
      </p:sp>
      <p:pic>
        <p:nvPicPr>
          <p:cNvPr id="3" name="Picture 2">
            <a:extLst>
              <a:ext uri="{FF2B5EF4-FFF2-40B4-BE49-F238E27FC236}">
                <a16:creationId xmlns:a16="http://schemas.microsoft.com/office/drawing/2014/main" id="{B400FEF8-3A34-CD8C-A6FB-CE13CAA3B7DD}"/>
              </a:ext>
            </a:extLst>
          </p:cNvPr>
          <p:cNvPicPr>
            <a:picLocks noChangeAspect="1"/>
          </p:cNvPicPr>
          <p:nvPr userDrawn="1"/>
        </p:nvPicPr>
        <p:blipFill>
          <a:blip r:embed="rId2"/>
          <a:stretch>
            <a:fillRect/>
          </a:stretch>
        </p:blipFill>
        <p:spPr>
          <a:xfrm rot="16200000">
            <a:off x="4555191" y="-778808"/>
            <a:ext cx="6858000" cy="841561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822960" y="1053405"/>
            <a:ext cx="7152640" cy="1107996"/>
          </a:xfrm>
        </p:spPr>
        <p:txBody>
          <a:bodyPr wrap="square" anchor="ctr">
            <a:spAutoFit/>
          </a:bodyPr>
          <a:lstStyle>
            <a:lvl1pPr>
              <a:defRPr sz="4000">
                <a:solidFill>
                  <a:schemeClr val="tx1"/>
                </a:solidFill>
              </a:defRPr>
            </a:lvl1pPr>
          </a:lstStyle>
          <a:p>
            <a:r>
              <a:rPr lang="en-US" dirty="0"/>
              <a:t>Click to add</a:t>
            </a:r>
            <a:br>
              <a:rPr lang="en-US" dirty="0"/>
            </a:br>
            <a:r>
              <a:rPr lang="en-US" dirty="0"/>
              <a:t>divider title</a:t>
            </a:r>
          </a:p>
        </p:txBody>
      </p:sp>
      <p:pic>
        <p:nvPicPr>
          <p:cNvPr id="6" name="Cognizant Logo_rgb_rev_2023" descr="Cognizant logo reversed, SVG format">
            <a:extLst>
              <a:ext uri="{FF2B5EF4-FFF2-40B4-BE49-F238E27FC236}">
                <a16:creationId xmlns:a16="http://schemas.microsoft.com/office/drawing/2014/main" id="{82FF47A8-7CF0-F27D-023E-57FE9B713819}"/>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897666278"/>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2 - gradient 2">
    <p:bg bwMode="ltGray">
      <p:bgRef idx="1001">
        <a:schemeClr val="bg2"/>
      </p:bgRef>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C64370F-606D-5F7F-46E9-0C08C708F360}"/>
              </a:ext>
            </a:extLst>
          </p:cNvPr>
          <p:cNvSpPr>
            <a:spLocks noGrp="1"/>
          </p:cNvSpPr>
          <p:nvPr>
            <p:ph type="pic" sz="quarter" idx="22" hasCustomPrompt="1"/>
          </p:nvPr>
        </p:nvSpPr>
        <p:spPr>
          <a:xfrm>
            <a:off x="0" y="-1"/>
            <a:ext cx="12188952" cy="6857999"/>
          </a:xfrm>
          <a:custGeom>
            <a:avLst/>
            <a:gdLst>
              <a:gd name="connsiteX0" fmla="*/ 0 w 12188952"/>
              <a:gd name="connsiteY0" fmla="*/ 0 h 6857999"/>
              <a:gd name="connsiteX1" fmla="*/ 8540183 w 12188952"/>
              <a:gd name="connsiteY1" fmla="*/ 0 h 6857999"/>
              <a:gd name="connsiteX2" fmla="*/ 12188952 w 12188952"/>
              <a:gd name="connsiteY2" fmla="*/ 2025675 h 6857999"/>
              <a:gd name="connsiteX3" fmla="*/ 12188952 w 12188952"/>
              <a:gd name="connsiteY3" fmla="*/ 2029008 h 6857999"/>
              <a:gd name="connsiteX4" fmla="*/ 3779523 w 12188952"/>
              <a:gd name="connsiteY4" fmla="*/ 6857999 h 6857999"/>
              <a:gd name="connsiteX5" fmla="*/ 0 w 12188952"/>
              <a:gd name="connsiteY5"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8952" h="6857999">
                <a:moveTo>
                  <a:pt x="0" y="0"/>
                </a:moveTo>
                <a:lnTo>
                  <a:pt x="8540183" y="0"/>
                </a:lnTo>
                <a:lnTo>
                  <a:pt x="12188952" y="2025675"/>
                </a:lnTo>
                <a:lnTo>
                  <a:pt x="12188952" y="2029008"/>
                </a:lnTo>
                <a:lnTo>
                  <a:pt x="3779523" y="6857999"/>
                </a:lnTo>
                <a:lnTo>
                  <a:pt x="0" y="6857999"/>
                </a:lnTo>
                <a:close/>
              </a:path>
            </a:pathLst>
          </a:custGeom>
          <a:solidFill>
            <a:srgbClr val="ECECEB"/>
          </a:solidFill>
        </p:spPr>
        <p:txBody>
          <a:bodyPr wrap="square" rIns="0" bIns="914400" anchor="ctr">
            <a:noAutofit/>
          </a:bodyPr>
          <a:lstStyle>
            <a:lvl1pPr marL="0" indent="0" algn="ctr">
              <a:buNone/>
              <a:defRPr sz="1200">
                <a:solidFill>
                  <a:schemeClr val="bg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14" name="Freeform 13">
            <a:extLst>
              <a:ext uri="{FF2B5EF4-FFF2-40B4-BE49-F238E27FC236}">
                <a16:creationId xmlns:a16="http://schemas.microsoft.com/office/drawing/2014/main" id="{69E4B4AD-C523-76D6-5AD9-AFCAA5B2EB62}"/>
              </a:ext>
            </a:extLst>
          </p:cNvPr>
          <p:cNvSpPr/>
          <p:nvPr userDrawn="1"/>
        </p:nvSpPr>
        <p:spPr>
          <a:xfrm rot="16200000">
            <a:off x="12208180" y="2015939"/>
            <a:ext cx="11205" cy="11205"/>
          </a:xfrm>
          <a:custGeom>
            <a:avLst/>
            <a:gdLst>
              <a:gd name="connsiteX0" fmla="*/ 0 w 11205"/>
              <a:gd name="connsiteY0" fmla="*/ 0 h 11205"/>
              <a:gd name="connsiteX1" fmla="*/ 0 w 11205"/>
              <a:gd name="connsiteY1" fmla="*/ 0 h 11205"/>
              <a:gd name="connsiteX2" fmla="*/ 0 w 11205"/>
              <a:gd name="connsiteY2" fmla="*/ 0 h 11205"/>
            </a:gdLst>
            <a:ahLst/>
            <a:cxnLst>
              <a:cxn ang="0">
                <a:pos x="connsiteX0" y="connsiteY0"/>
              </a:cxn>
              <a:cxn ang="0">
                <a:pos x="connsiteX1" y="connsiteY1"/>
              </a:cxn>
              <a:cxn ang="0">
                <a:pos x="connsiteX2" y="connsiteY2"/>
              </a:cxn>
            </a:cxnLst>
            <a:rect l="l" t="t" r="r" b="b"/>
            <a:pathLst>
              <a:path w="11205" h="11205">
                <a:moveTo>
                  <a:pt x="0" y="0"/>
                </a:moveTo>
                <a:lnTo>
                  <a:pt x="0" y="0"/>
                </a:lnTo>
                <a:lnTo>
                  <a:pt x="0" y="0"/>
                </a:lnTo>
                <a:close/>
              </a:path>
            </a:pathLst>
          </a:custGeom>
          <a:noFill/>
          <a:ln w="11206" cap="flat">
            <a:noFill/>
            <a:prstDash val="solid"/>
            <a:miter/>
          </a:ln>
        </p:spPr>
        <p:txBody>
          <a:bodyPr rtlCol="0" anchor="ctr"/>
          <a:lstStyle/>
          <a:p>
            <a:endParaRPr lang="en-US"/>
          </a:p>
        </p:txBody>
      </p:sp>
      <p:pic>
        <p:nvPicPr>
          <p:cNvPr id="6" name="Picture 5">
            <a:extLst>
              <a:ext uri="{FF2B5EF4-FFF2-40B4-BE49-F238E27FC236}">
                <a16:creationId xmlns:a16="http://schemas.microsoft.com/office/drawing/2014/main" id="{D7B5A0F4-9AAB-4DDF-CF55-9A7C1A97CF2F}"/>
              </a:ext>
            </a:extLst>
          </p:cNvPr>
          <p:cNvPicPr>
            <a:picLocks noChangeAspect="1"/>
          </p:cNvPicPr>
          <p:nvPr userDrawn="1"/>
        </p:nvPicPr>
        <p:blipFill>
          <a:blip r:embed="rId2"/>
          <a:stretch>
            <a:fillRect/>
          </a:stretch>
        </p:blipFill>
        <p:spPr>
          <a:xfrm rot="16200000">
            <a:off x="4555190" y="-778808"/>
            <a:ext cx="6858000" cy="841561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822960" y="1053405"/>
            <a:ext cx="7152640" cy="1107996"/>
          </a:xfrm>
        </p:spPr>
        <p:txBody>
          <a:bodyPr wrap="square" anchor="ctr">
            <a:spAutoFit/>
          </a:bodyPr>
          <a:lstStyle>
            <a:lvl1pPr>
              <a:defRPr sz="4000">
                <a:solidFill>
                  <a:schemeClr val="tx1"/>
                </a:solidFill>
              </a:defRPr>
            </a:lvl1pPr>
          </a:lstStyle>
          <a:p>
            <a:r>
              <a:rPr lang="en-US" dirty="0"/>
              <a:t>Click to add</a:t>
            </a:r>
            <a:br>
              <a:rPr lang="en-US" dirty="0"/>
            </a:br>
            <a:r>
              <a:rPr lang="en-US" dirty="0"/>
              <a:t>divider title</a:t>
            </a:r>
          </a:p>
        </p:txBody>
      </p:sp>
      <p:pic>
        <p:nvPicPr>
          <p:cNvPr id="3" name="Cognizant Logo_rgb_rev_2023" descr="Cognizant logo reversed, SVG format">
            <a:extLst>
              <a:ext uri="{FF2B5EF4-FFF2-40B4-BE49-F238E27FC236}">
                <a16:creationId xmlns:a16="http://schemas.microsoft.com/office/drawing/2014/main" id="{10928C0D-93E9-B015-DAA2-F15DE1B8AA5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693668669"/>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2 - gradient 3">
    <p:bg bwMode="ltGray">
      <p:bgRef idx="1001">
        <a:schemeClr val="bg2"/>
      </p:bgRef>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C64370F-606D-5F7F-46E9-0C08C708F360}"/>
              </a:ext>
            </a:extLst>
          </p:cNvPr>
          <p:cNvSpPr>
            <a:spLocks noGrp="1"/>
          </p:cNvSpPr>
          <p:nvPr>
            <p:ph type="pic" sz="quarter" idx="22" hasCustomPrompt="1"/>
          </p:nvPr>
        </p:nvSpPr>
        <p:spPr>
          <a:xfrm>
            <a:off x="0" y="-1"/>
            <a:ext cx="12188952" cy="6857999"/>
          </a:xfrm>
          <a:custGeom>
            <a:avLst/>
            <a:gdLst>
              <a:gd name="connsiteX0" fmla="*/ 0 w 12188952"/>
              <a:gd name="connsiteY0" fmla="*/ 0 h 6857999"/>
              <a:gd name="connsiteX1" fmla="*/ 8540183 w 12188952"/>
              <a:gd name="connsiteY1" fmla="*/ 0 h 6857999"/>
              <a:gd name="connsiteX2" fmla="*/ 12188952 w 12188952"/>
              <a:gd name="connsiteY2" fmla="*/ 2025675 h 6857999"/>
              <a:gd name="connsiteX3" fmla="*/ 12188952 w 12188952"/>
              <a:gd name="connsiteY3" fmla="*/ 2029008 h 6857999"/>
              <a:gd name="connsiteX4" fmla="*/ 3779523 w 12188952"/>
              <a:gd name="connsiteY4" fmla="*/ 6857999 h 6857999"/>
              <a:gd name="connsiteX5" fmla="*/ 0 w 12188952"/>
              <a:gd name="connsiteY5"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8952" h="6857999">
                <a:moveTo>
                  <a:pt x="0" y="0"/>
                </a:moveTo>
                <a:lnTo>
                  <a:pt x="8540183" y="0"/>
                </a:lnTo>
                <a:lnTo>
                  <a:pt x="12188952" y="2025675"/>
                </a:lnTo>
                <a:lnTo>
                  <a:pt x="12188952" y="2029008"/>
                </a:lnTo>
                <a:lnTo>
                  <a:pt x="3779523" y="6857999"/>
                </a:lnTo>
                <a:lnTo>
                  <a:pt x="0" y="6857999"/>
                </a:lnTo>
                <a:close/>
              </a:path>
            </a:pathLst>
          </a:custGeom>
          <a:solidFill>
            <a:srgbClr val="ECECEB"/>
          </a:solidFill>
        </p:spPr>
        <p:txBody>
          <a:bodyPr wrap="square"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10" name="Picture 9">
            <a:extLst>
              <a:ext uri="{FF2B5EF4-FFF2-40B4-BE49-F238E27FC236}">
                <a16:creationId xmlns:a16="http://schemas.microsoft.com/office/drawing/2014/main" id="{A7CFA061-257C-B680-CB8A-410FE77C6A85}"/>
              </a:ext>
            </a:extLst>
          </p:cNvPr>
          <p:cNvPicPr>
            <a:picLocks noChangeAspect="1"/>
          </p:cNvPicPr>
          <p:nvPr userDrawn="1"/>
        </p:nvPicPr>
        <p:blipFill>
          <a:blip r:embed="rId2"/>
          <a:stretch>
            <a:fillRect/>
          </a:stretch>
        </p:blipFill>
        <p:spPr>
          <a:xfrm rot="16200000">
            <a:off x="4555190" y="-778808"/>
            <a:ext cx="6858000" cy="841561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822960" y="1053405"/>
            <a:ext cx="7152640"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pic>
        <p:nvPicPr>
          <p:cNvPr id="3" name="Cognizant Logo_rgb_rev_2023" descr="Cognizant logo reversed, SVG format">
            <a:extLst>
              <a:ext uri="{FF2B5EF4-FFF2-40B4-BE49-F238E27FC236}">
                <a16:creationId xmlns:a16="http://schemas.microsoft.com/office/drawing/2014/main" id="{9CDEB77C-83A9-471E-0DD7-632772E158A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04379831"/>
      </p:ext>
    </p:extLst>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3 - gradient 1">
    <p:bg>
      <p:bgRef idx="1001">
        <a:schemeClr val="bg2"/>
      </p:bgRef>
    </p:bg>
    <p:spTree>
      <p:nvGrpSpPr>
        <p:cNvPr id="1" name=""/>
        <p:cNvGrpSpPr/>
        <p:nvPr/>
      </p:nvGrpSpPr>
      <p:grpSpPr>
        <a:xfrm>
          <a:off x="0" y="0"/>
          <a:ext cx="0" cy="0"/>
          <a:chOff x="0" y="0"/>
          <a:chExt cx="0" cy="0"/>
        </a:xfrm>
      </p:grpSpPr>
      <p:sp>
        <p:nvSpPr>
          <p:cNvPr id="3" name="Picture Placeholder 5">
            <a:extLst>
              <a:ext uri="{FF2B5EF4-FFF2-40B4-BE49-F238E27FC236}">
                <a16:creationId xmlns:a16="http://schemas.microsoft.com/office/drawing/2014/main" id="{6DF08015-38F6-54F7-EFDB-1C1EAF004ABF}"/>
              </a:ext>
            </a:extLst>
          </p:cNvPr>
          <p:cNvSpPr>
            <a:spLocks noGrp="1"/>
          </p:cNvSpPr>
          <p:nvPr>
            <p:ph type="pic" sz="quarter" idx="22" hasCustomPrompt="1"/>
          </p:nvPr>
        </p:nvSpPr>
        <p:spPr>
          <a:xfrm>
            <a:off x="2247884" y="-1"/>
            <a:ext cx="9944116" cy="6858001"/>
          </a:xfrm>
          <a:custGeom>
            <a:avLst/>
            <a:gdLst>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419787 w 9944116"/>
              <a:gd name="connsiteY9" fmla="*/ 2027338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597587 w 9944116"/>
              <a:gd name="connsiteY9" fmla="*/ 2198788 h 6858001"/>
              <a:gd name="connsiteX10" fmla="*/ 2591889 w 9944116"/>
              <a:gd name="connsiteY10"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2591889 w 9944116"/>
              <a:gd name="connsiteY9"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38975 w 9944116"/>
              <a:gd name="connsiteY8" fmla="*/ 2027258 h 6858001"/>
              <a:gd name="connsiteX9" fmla="*/ 2591889 w 9944116"/>
              <a:gd name="connsiteY9"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44116" h="6858001">
                <a:moveTo>
                  <a:pt x="2591889" y="0"/>
                </a:moveTo>
                <a:lnTo>
                  <a:pt x="8153432" y="0"/>
                </a:lnTo>
                <a:lnTo>
                  <a:pt x="9924238" y="0"/>
                </a:lnTo>
                <a:lnTo>
                  <a:pt x="9944116" y="0"/>
                </a:lnTo>
                <a:lnTo>
                  <a:pt x="9944116" y="6858001"/>
                </a:lnTo>
                <a:lnTo>
                  <a:pt x="8153432" y="6858001"/>
                </a:lnTo>
                <a:lnTo>
                  <a:pt x="8153432" y="6857999"/>
                </a:lnTo>
                <a:lnTo>
                  <a:pt x="0" y="6857999"/>
                </a:lnTo>
                <a:lnTo>
                  <a:pt x="4438975" y="2027258"/>
                </a:lnTo>
                <a:lnTo>
                  <a:pt x="2591889" y="0"/>
                </a:lnTo>
                <a:close/>
              </a:path>
            </a:pathLst>
          </a:custGeom>
          <a:solidFill>
            <a:srgbClr val="ECECEB"/>
          </a:solidFill>
        </p:spPr>
        <p:txBody>
          <a:bodyPr wrap="square" lIns="457200"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5" name="Picture 4">
            <a:extLst>
              <a:ext uri="{FF2B5EF4-FFF2-40B4-BE49-F238E27FC236}">
                <a16:creationId xmlns:a16="http://schemas.microsoft.com/office/drawing/2014/main" id="{A43E2038-CC00-155F-8A24-AE9D3A85692F}"/>
              </a:ext>
            </a:extLst>
          </p:cNvPr>
          <p:cNvPicPr>
            <a:picLocks noChangeAspect="1"/>
          </p:cNvPicPr>
          <p:nvPr userDrawn="1"/>
        </p:nvPicPr>
        <p:blipFill rotWithShape="1">
          <a:blip r:embed="rId2"/>
          <a:srcRect t="20568"/>
          <a:stretch/>
        </p:blipFill>
        <p:spPr>
          <a:xfrm rot="16200000">
            <a:off x="-86681" y="86681"/>
            <a:ext cx="6858000" cy="6684639"/>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457200" y="1445273"/>
            <a:ext cx="4770783"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7" name="Table Placeholder 6">
            <a:extLst>
              <a:ext uri="{FF2B5EF4-FFF2-40B4-BE49-F238E27FC236}">
                <a16:creationId xmlns:a16="http://schemas.microsoft.com/office/drawing/2014/main" id="{E6CF90BD-F1D4-0D82-4CDD-222505B22CE8}"/>
              </a:ext>
              <a:ext uri="{C183D7F6-B498-43B3-948B-1728B52AA6E4}">
                <adec:decorative xmlns:adec="http://schemas.microsoft.com/office/drawing/2017/decorative" val="1"/>
              </a:ext>
            </a:extLst>
          </p:cNvPr>
          <p:cNvSpPr>
            <a:spLocks noGrp="1"/>
          </p:cNvSpPr>
          <p:nvPr>
            <p:ph type="tbl" sz="quarter" idx="23" hasCustomPrompt="1"/>
          </p:nvPr>
        </p:nvSpPr>
        <p:spPr>
          <a:xfrm>
            <a:off x="10591107" y="6458351"/>
            <a:ext cx="1170432" cy="201168"/>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r>
              <a:rPr lang="en-US"/>
              <a:t> </a:t>
            </a:r>
          </a:p>
        </p:txBody>
      </p:sp>
    </p:spTree>
    <p:extLst>
      <p:ext uri="{BB962C8B-B14F-4D97-AF65-F5344CB8AC3E}">
        <p14:creationId xmlns:p14="http://schemas.microsoft.com/office/powerpoint/2010/main" val="2480968809"/>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ivider 3 - gradient 2">
    <p:bg>
      <p:bgRef idx="1001">
        <a:schemeClr val="bg2"/>
      </p:bgRef>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A0D8AB6-3AED-7935-402A-4053B324B5CB}"/>
              </a:ext>
            </a:extLst>
          </p:cNvPr>
          <p:cNvSpPr>
            <a:spLocks noGrp="1"/>
          </p:cNvSpPr>
          <p:nvPr>
            <p:ph type="pic" sz="quarter" idx="22" hasCustomPrompt="1"/>
          </p:nvPr>
        </p:nvSpPr>
        <p:spPr>
          <a:xfrm>
            <a:off x="2247884" y="-1"/>
            <a:ext cx="9944116" cy="6858001"/>
          </a:xfrm>
          <a:custGeom>
            <a:avLst/>
            <a:gdLst>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419787 w 9944116"/>
              <a:gd name="connsiteY9" fmla="*/ 2027338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597587 w 9944116"/>
              <a:gd name="connsiteY9" fmla="*/ 2198788 h 6858001"/>
              <a:gd name="connsiteX10" fmla="*/ 2591889 w 9944116"/>
              <a:gd name="connsiteY10"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2591889 w 9944116"/>
              <a:gd name="connsiteY9"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38975 w 9944116"/>
              <a:gd name="connsiteY8" fmla="*/ 2027258 h 6858001"/>
              <a:gd name="connsiteX9" fmla="*/ 2591889 w 9944116"/>
              <a:gd name="connsiteY9"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44116" h="6858001">
                <a:moveTo>
                  <a:pt x="2591889" y="0"/>
                </a:moveTo>
                <a:lnTo>
                  <a:pt x="8153432" y="0"/>
                </a:lnTo>
                <a:lnTo>
                  <a:pt x="9924238" y="0"/>
                </a:lnTo>
                <a:lnTo>
                  <a:pt x="9944116" y="0"/>
                </a:lnTo>
                <a:lnTo>
                  <a:pt x="9944116" y="6858001"/>
                </a:lnTo>
                <a:lnTo>
                  <a:pt x="8153432" y="6858001"/>
                </a:lnTo>
                <a:lnTo>
                  <a:pt x="8153432" y="6857999"/>
                </a:lnTo>
                <a:lnTo>
                  <a:pt x="0" y="6857999"/>
                </a:lnTo>
                <a:lnTo>
                  <a:pt x="4438975" y="2027258"/>
                </a:lnTo>
                <a:lnTo>
                  <a:pt x="2591889" y="0"/>
                </a:lnTo>
                <a:close/>
              </a:path>
            </a:pathLst>
          </a:custGeom>
          <a:solidFill>
            <a:srgbClr val="ECECEB"/>
          </a:solidFill>
        </p:spPr>
        <p:txBody>
          <a:bodyPr wrap="square" lIns="457200"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26" name="Picture 25">
            <a:extLst>
              <a:ext uri="{FF2B5EF4-FFF2-40B4-BE49-F238E27FC236}">
                <a16:creationId xmlns:a16="http://schemas.microsoft.com/office/drawing/2014/main" id="{2E287986-5735-CAAE-7F1D-D641F5BF13F7}"/>
              </a:ext>
            </a:extLst>
          </p:cNvPr>
          <p:cNvPicPr>
            <a:picLocks noChangeAspect="1"/>
          </p:cNvPicPr>
          <p:nvPr userDrawn="1"/>
        </p:nvPicPr>
        <p:blipFill rotWithShape="1">
          <a:blip r:embed="rId2"/>
          <a:srcRect t="20568"/>
          <a:stretch/>
        </p:blipFill>
        <p:spPr>
          <a:xfrm rot="16200000">
            <a:off x="-86682" y="86681"/>
            <a:ext cx="6858000" cy="6684637"/>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457200" y="1445273"/>
            <a:ext cx="4770783"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77643678-0F5B-564C-A597-241F698EF6B4}" type="datetime1">
              <a:rPr lang="en-US" smtClean="0"/>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
        <p:nvSpPr>
          <p:cNvPr id="5" name="Table Placeholder 6">
            <a:extLst>
              <a:ext uri="{FF2B5EF4-FFF2-40B4-BE49-F238E27FC236}">
                <a16:creationId xmlns:a16="http://schemas.microsoft.com/office/drawing/2014/main" id="{E57C6CAD-0EE0-4D1F-585B-3C9CA1A4DCF4}"/>
              </a:ext>
              <a:ext uri="{C183D7F6-B498-43B3-948B-1728B52AA6E4}">
                <adec:decorative xmlns:adec="http://schemas.microsoft.com/office/drawing/2017/decorative" val="1"/>
              </a:ext>
            </a:extLst>
          </p:cNvPr>
          <p:cNvSpPr>
            <a:spLocks noGrp="1"/>
          </p:cNvSpPr>
          <p:nvPr>
            <p:ph type="tbl" sz="quarter" idx="23" hasCustomPrompt="1"/>
          </p:nvPr>
        </p:nvSpPr>
        <p:spPr>
          <a:xfrm>
            <a:off x="10591107" y="6458351"/>
            <a:ext cx="1170432" cy="201168"/>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r>
              <a:rPr lang="en-US"/>
              <a:t> </a:t>
            </a:r>
          </a:p>
        </p:txBody>
      </p:sp>
    </p:spTree>
    <p:extLst>
      <p:ext uri="{BB962C8B-B14F-4D97-AF65-F5344CB8AC3E}">
        <p14:creationId xmlns:p14="http://schemas.microsoft.com/office/powerpoint/2010/main" val="3858845412"/>
      </p:ext>
    </p:extLst>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Divider 3 - gradient 3">
    <p:bg>
      <p:bgRef idx="1001">
        <a:schemeClr val="bg2"/>
      </p:bgRef>
    </p:bg>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DE083EF2-B9ED-A8EB-E84E-F0E0FBE4C14E}"/>
              </a:ext>
            </a:extLst>
          </p:cNvPr>
          <p:cNvSpPr>
            <a:spLocks noGrp="1"/>
          </p:cNvSpPr>
          <p:nvPr>
            <p:ph type="pic" sz="quarter" idx="22" hasCustomPrompt="1"/>
          </p:nvPr>
        </p:nvSpPr>
        <p:spPr>
          <a:xfrm>
            <a:off x="2247884" y="-1"/>
            <a:ext cx="9944116" cy="6858001"/>
          </a:xfrm>
          <a:custGeom>
            <a:avLst/>
            <a:gdLst>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419787 w 9944116"/>
              <a:gd name="connsiteY9" fmla="*/ 2027338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4597587 w 9944116"/>
              <a:gd name="connsiteY9" fmla="*/ 2198788 h 6858001"/>
              <a:gd name="connsiteX10" fmla="*/ 2591889 w 9944116"/>
              <a:gd name="connsiteY10"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19925 w 9944116"/>
              <a:gd name="connsiteY8" fmla="*/ 2027258 h 6858001"/>
              <a:gd name="connsiteX9" fmla="*/ 2591889 w 9944116"/>
              <a:gd name="connsiteY9" fmla="*/ 0 h 6858001"/>
              <a:gd name="connsiteX0" fmla="*/ 2591889 w 9944116"/>
              <a:gd name="connsiteY0" fmla="*/ 0 h 6858001"/>
              <a:gd name="connsiteX1" fmla="*/ 8153432 w 9944116"/>
              <a:gd name="connsiteY1" fmla="*/ 0 h 6858001"/>
              <a:gd name="connsiteX2" fmla="*/ 9924238 w 9944116"/>
              <a:gd name="connsiteY2" fmla="*/ 0 h 6858001"/>
              <a:gd name="connsiteX3" fmla="*/ 9944116 w 9944116"/>
              <a:gd name="connsiteY3" fmla="*/ 0 h 6858001"/>
              <a:gd name="connsiteX4" fmla="*/ 9944116 w 9944116"/>
              <a:gd name="connsiteY4" fmla="*/ 6858001 h 6858001"/>
              <a:gd name="connsiteX5" fmla="*/ 8153432 w 9944116"/>
              <a:gd name="connsiteY5" fmla="*/ 6858001 h 6858001"/>
              <a:gd name="connsiteX6" fmla="*/ 8153432 w 9944116"/>
              <a:gd name="connsiteY6" fmla="*/ 6857999 h 6858001"/>
              <a:gd name="connsiteX7" fmla="*/ 0 w 9944116"/>
              <a:gd name="connsiteY7" fmla="*/ 6857999 h 6858001"/>
              <a:gd name="connsiteX8" fmla="*/ 4438975 w 9944116"/>
              <a:gd name="connsiteY8" fmla="*/ 2027258 h 6858001"/>
              <a:gd name="connsiteX9" fmla="*/ 2591889 w 9944116"/>
              <a:gd name="connsiteY9"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44116" h="6858001">
                <a:moveTo>
                  <a:pt x="2591889" y="0"/>
                </a:moveTo>
                <a:lnTo>
                  <a:pt x="8153432" y="0"/>
                </a:lnTo>
                <a:lnTo>
                  <a:pt x="9924238" y="0"/>
                </a:lnTo>
                <a:lnTo>
                  <a:pt x="9944116" y="0"/>
                </a:lnTo>
                <a:lnTo>
                  <a:pt x="9944116" y="6858001"/>
                </a:lnTo>
                <a:lnTo>
                  <a:pt x="8153432" y="6858001"/>
                </a:lnTo>
                <a:lnTo>
                  <a:pt x="8153432" y="6857999"/>
                </a:lnTo>
                <a:lnTo>
                  <a:pt x="0" y="6857999"/>
                </a:lnTo>
                <a:lnTo>
                  <a:pt x="4438975" y="2027258"/>
                </a:lnTo>
                <a:lnTo>
                  <a:pt x="2591889" y="0"/>
                </a:lnTo>
                <a:close/>
              </a:path>
            </a:pathLst>
          </a:custGeom>
          <a:solidFill>
            <a:srgbClr val="ECECEB"/>
          </a:solidFill>
        </p:spPr>
        <p:txBody>
          <a:bodyPr wrap="square" lIns="457200" rIns="0" bIns="914400" anchor="ctr">
            <a:noAutofit/>
          </a:bodyPr>
          <a:lstStyle>
            <a:lvl1pPr marL="0" indent="0" algn="ctr">
              <a:buNone/>
              <a:defRPr sz="1200">
                <a:solidFill>
                  <a:schemeClr val="bg1"/>
                </a:solidFill>
              </a:defRPr>
            </a:lvl1pPr>
          </a:lstStyle>
          <a:p>
            <a:r>
              <a:rPr lang="en-US" dirty="0"/>
              <a:t>Click icon, drag, or paste to add picture</a:t>
            </a:r>
          </a:p>
        </p:txBody>
      </p:sp>
      <p:pic>
        <p:nvPicPr>
          <p:cNvPr id="24" name="Picture 23">
            <a:extLst>
              <a:ext uri="{FF2B5EF4-FFF2-40B4-BE49-F238E27FC236}">
                <a16:creationId xmlns:a16="http://schemas.microsoft.com/office/drawing/2014/main" id="{D3B5FB7A-3A13-9083-843A-06B731B02439}"/>
              </a:ext>
            </a:extLst>
          </p:cNvPr>
          <p:cNvPicPr>
            <a:picLocks noChangeAspect="1"/>
          </p:cNvPicPr>
          <p:nvPr userDrawn="1"/>
        </p:nvPicPr>
        <p:blipFill rotWithShape="1">
          <a:blip r:embed="rId2"/>
          <a:srcRect t="20568"/>
          <a:stretch/>
        </p:blipFill>
        <p:spPr>
          <a:xfrm rot="16200000">
            <a:off x="-86681" y="86682"/>
            <a:ext cx="6858000" cy="6684638"/>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457200" y="1445273"/>
            <a:ext cx="4770783" cy="1107996"/>
          </a:xfrm>
        </p:spPr>
        <p:txBody>
          <a:bodyPr wrap="square" anchor="ctr">
            <a:spAutoFit/>
          </a:bodyPr>
          <a:lstStyle>
            <a:lvl1pPr>
              <a:defRPr sz="4000">
                <a:solidFill>
                  <a:schemeClr val="tx1"/>
                </a:solidFill>
              </a:defRPr>
            </a:lvl1pPr>
          </a:lstStyle>
          <a:p>
            <a:r>
              <a:rPr lang="en-US" dirty="0"/>
              <a:t>Click to add </a:t>
            </a:r>
            <a:br>
              <a:rPr lang="en-US" dirty="0"/>
            </a:br>
            <a:r>
              <a:rPr lang="en-US" dirty="0"/>
              <a:t>divider title </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77643678-0F5B-564C-A597-241F698EF6B4}" type="datetime1">
              <a:rPr lang="en-US" smtClean="0"/>
              <a:pPr/>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3" name="Table Placeholder 6">
            <a:extLst>
              <a:ext uri="{FF2B5EF4-FFF2-40B4-BE49-F238E27FC236}">
                <a16:creationId xmlns:a16="http://schemas.microsoft.com/office/drawing/2014/main" id="{14B17B9E-37F1-2E25-4E4D-4BE64E780B04}"/>
              </a:ext>
              <a:ext uri="{C183D7F6-B498-43B3-948B-1728B52AA6E4}">
                <adec:decorative xmlns:adec="http://schemas.microsoft.com/office/drawing/2017/decorative" val="1"/>
              </a:ext>
            </a:extLst>
          </p:cNvPr>
          <p:cNvSpPr>
            <a:spLocks noGrp="1"/>
          </p:cNvSpPr>
          <p:nvPr>
            <p:ph type="tbl" sz="quarter" idx="23" hasCustomPrompt="1"/>
          </p:nvPr>
        </p:nvSpPr>
        <p:spPr>
          <a:xfrm>
            <a:off x="10591107" y="6458351"/>
            <a:ext cx="1170432" cy="201168"/>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r>
              <a:rPr lang="en-US"/>
              <a:t> </a:t>
            </a:r>
          </a:p>
        </p:txBody>
      </p:sp>
    </p:spTree>
    <p:extLst>
      <p:ext uri="{BB962C8B-B14F-4D97-AF65-F5344CB8AC3E}">
        <p14:creationId xmlns:p14="http://schemas.microsoft.com/office/powerpoint/2010/main" val="3369510336"/>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vider 4 - gradient 1">
    <p:bg>
      <p:bgRef idx="1001">
        <a:schemeClr val="bg1"/>
      </p:bgRef>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A4AB172D-1DAC-E1AC-7424-693B871FBA90}"/>
              </a:ext>
            </a:extLst>
          </p:cNvPr>
          <p:cNvSpPr>
            <a:spLocks noGrp="1"/>
          </p:cNvSpPr>
          <p:nvPr>
            <p:ph type="pic" sz="quarter" idx="23" hasCustomPrompt="1"/>
          </p:nvPr>
        </p:nvSpPr>
        <p:spPr>
          <a:xfrm>
            <a:off x="-1" y="1"/>
            <a:ext cx="7050305" cy="6857999"/>
          </a:xfrm>
          <a:custGeom>
            <a:avLst/>
            <a:gdLst>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4307988 w 12192000"/>
              <a:gd name="connsiteY4" fmla="*/ 6856286 h 6857999"/>
              <a:gd name="connsiteX5" fmla="*/ 7050400 w 12192000"/>
              <a:gd name="connsiteY5" fmla="*/ 2025542 h 6857999"/>
              <a:gd name="connsiteX6" fmla="*/ 7050313 w 12192000"/>
              <a:gd name="connsiteY6" fmla="*/ 2025622 h 6857999"/>
              <a:gd name="connsiteX7" fmla="*/ 5917127 w 12192000"/>
              <a:gd name="connsiteY7" fmla="*/ 0 h 6857999"/>
              <a:gd name="connsiteX8" fmla="*/ 12192000 w 12192000"/>
              <a:gd name="connsiteY8" fmla="*/ 0 h 6857999"/>
              <a:gd name="connsiteX9" fmla="*/ 12192000 w 12192000"/>
              <a:gd name="connsiteY9" fmla="*/ 6857999 h 6857999"/>
              <a:gd name="connsiteX10" fmla="*/ 0 w 12192000"/>
              <a:gd name="connsiteY10" fmla="*/ 6857999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5917127 w 12192000"/>
              <a:gd name="connsiteY6" fmla="*/ 0 h 6857999"/>
              <a:gd name="connsiteX7" fmla="*/ 12192000 w 12192000"/>
              <a:gd name="connsiteY7" fmla="*/ 0 h 6857999"/>
              <a:gd name="connsiteX8" fmla="*/ 12192000 w 12192000"/>
              <a:gd name="connsiteY8" fmla="*/ 6857999 h 6857999"/>
              <a:gd name="connsiteX9" fmla="*/ 0 w 12192000"/>
              <a:gd name="connsiteY9" fmla="*/ 6857999 h 6857999"/>
              <a:gd name="connsiteX10" fmla="*/ 0 w 12192000"/>
              <a:gd name="connsiteY10"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0 h 6857999"/>
              <a:gd name="connsiteX7" fmla="*/ 12192000 w 12192000"/>
              <a:gd name="connsiteY7" fmla="*/ 6857999 h 6857999"/>
              <a:gd name="connsiteX8" fmla="*/ 0 w 12192000"/>
              <a:gd name="connsiteY8" fmla="*/ 6857999 h 6857999"/>
              <a:gd name="connsiteX9" fmla="*/ 0 w 12192000"/>
              <a:gd name="connsiteY9"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6857999 h 6857999"/>
              <a:gd name="connsiteX7" fmla="*/ 0 w 12192000"/>
              <a:gd name="connsiteY7" fmla="*/ 6857999 h 6857999"/>
              <a:gd name="connsiteX8" fmla="*/ 0 w 12192000"/>
              <a:gd name="connsiteY8" fmla="*/ 0 h 6857999"/>
              <a:gd name="connsiteX0" fmla="*/ 0 w 12382010"/>
              <a:gd name="connsiteY0" fmla="*/ 0 h 6857999"/>
              <a:gd name="connsiteX1" fmla="*/ 4786422 w 12382010"/>
              <a:gd name="connsiteY1" fmla="*/ 0 h 6857999"/>
              <a:gd name="connsiteX2" fmla="*/ 7050305 w 12382010"/>
              <a:gd name="connsiteY2" fmla="*/ 2025630 h 6857999"/>
              <a:gd name="connsiteX3" fmla="*/ 1830747 w 12382010"/>
              <a:gd name="connsiteY3" fmla="*/ 6856286 h 6857999"/>
              <a:gd name="connsiteX4" fmla="*/ 7050400 w 12382010"/>
              <a:gd name="connsiteY4" fmla="*/ 2025542 h 6857999"/>
              <a:gd name="connsiteX5" fmla="*/ 12192000 w 12382010"/>
              <a:gd name="connsiteY5" fmla="*/ 6857999 h 6857999"/>
              <a:gd name="connsiteX6" fmla="*/ 0 w 12382010"/>
              <a:gd name="connsiteY6" fmla="*/ 6857999 h 6857999"/>
              <a:gd name="connsiteX7" fmla="*/ 0 w 12382010"/>
              <a:gd name="connsiteY7"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12192000 w 12192000"/>
              <a:gd name="connsiteY4" fmla="*/ 6857999 h 6857999"/>
              <a:gd name="connsiteX5" fmla="*/ 0 w 12192000"/>
              <a:gd name="connsiteY5" fmla="*/ 6857999 h 6857999"/>
              <a:gd name="connsiteX6" fmla="*/ 0 w 12192000"/>
              <a:gd name="connsiteY6" fmla="*/ 0 h 6857999"/>
              <a:gd name="connsiteX0" fmla="*/ 0 w 7050305"/>
              <a:gd name="connsiteY0" fmla="*/ 0 h 6857999"/>
              <a:gd name="connsiteX1" fmla="*/ 4786422 w 7050305"/>
              <a:gd name="connsiteY1" fmla="*/ 0 h 6857999"/>
              <a:gd name="connsiteX2" fmla="*/ 7050305 w 7050305"/>
              <a:gd name="connsiteY2" fmla="*/ 2025630 h 6857999"/>
              <a:gd name="connsiteX3" fmla="*/ 1830747 w 7050305"/>
              <a:gd name="connsiteY3" fmla="*/ 6856286 h 6857999"/>
              <a:gd name="connsiteX4" fmla="*/ 0 w 7050305"/>
              <a:gd name="connsiteY4" fmla="*/ 6857999 h 6857999"/>
              <a:gd name="connsiteX5" fmla="*/ 0 w 7050305"/>
              <a:gd name="connsiteY5"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50305" h="6857999">
                <a:moveTo>
                  <a:pt x="0" y="0"/>
                </a:moveTo>
                <a:lnTo>
                  <a:pt x="4786422" y="0"/>
                </a:lnTo>
                <a:lnTo>
                  <a:pt x="7050305" y="2025630"/>
                </a:lnTo>
                <a:lnTo>
                  <a:pt x="1830747" y="6856286"/>
                </a:lnTo>
                <a:lnTo>
                  <a:pt x="0" y="6857999"/>
                </a:lnTo>
                <a:lnTo>
                  <a:pt x="0" y="0"/>
                </a:lnTo>
                <a:close/>
              </a:path>
            </a:pathLst>
          </a:custGeom>
          <a:solidFill>
            <a:srgbClr val="ECECEB"/>
          </a:solidFill>
        </p:spPr>
        <p:txBody>
          <a:bodyPr wrap="square" lIns="457200" rIns="2743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7448603" y="1536250"/>
            <a:ext cx="4297680" cy="1107996"/>
          </a:xfrm>
        </p:spPr>
        <p:txBody>
          <a:bodyPr wrap="square" anchor="ctr">
            <a:spAutoFit/>
          </a:bodyPr>
          <a:lstStyle>
            <a:lvl1pPr>
              <a:defRPr sz="4000">
                <a:solidFill>
                  <a:schemeClr val="tx1"/>
                </a:solidFill>
              </a:defRPr>
            </a:lvl1pPr>
          </a:lstStyle>
          <a:p>
            <a:r>
              <a:rPr lang="en-US" dirty="0"/>
              <a:t>Click to add divider title</a:t>
            </a:r>
          </a:p>
        </p:txBody>
      </p:sp>
      <p:pic>
        <p:nvPicPr>
          <p:cNvPr id="5" name="Picture 4">
            <a:extLst>
              <a:ext uri="{FF2B5EF4-FFF2-40B4-BE49-F238E27FC236}">
                <a16:creationId xmlns:a16="http://schemas.microsoft.com/office/drawing/2014/main" id="{A43E2038-CC00-155F-8A24-AE9D3A85692F}"/>
              </a:ext>
            </a:extLst>
          </p:cNvPr>
          <p:cNvPicPr>
            <a:picLocks noChangeAspect="1"/>
          </p:cNvPicPr>
          <p:nvPr userDrawn="1"/>
        </p:nvPicPr>
        <p:blipFill>
          <a:blip r:embed="rId2"/>
          <a:stretch>
            <a:fillRect/>
          </a:stretch>
        </p:blipFill>
        <p:spPr>
          <a:xfrm rot="16200000">
            <a:off x="1010600" y="818200"/>
            <a:ext cx="6858000" cy="5221599"/>
          </a:xfrm>
          <a:prstGeom prst="rect">
            <a:avLst/>
          </a:prstGeom>
        </p:spPr>
      </p:pic>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77643678-0F5B-564C-A597-241F698EF6B4}" type="datetime1">
              <a:rPr lang="en-US" smtClean="0"/>
              <a:pPr/>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236406410"/>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vider 4 - gradient 2">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1231D93-F448-189B-0481-564A24064BF8}"/>
              </a:ext>
            </a:extLst>
          </p:cNvPr>
          <p:cNvPicPr>
            <a:picLocks noChangeAspect="1"/>
          </p:cNvPicPr>
          <p:nvPr userDrawn="1"/>
        </p:nvPicPr>
        <p:blipFill>
          <a:blip r:embed="rId2"/>
          <a:stretch>
            <a:fillRect/>
          </a:stretch>
        </p:blipFill>
        <p:spPr>
          <a:xfrm rot="16200000">
            <a:off x="1010600" y="818200"/>
            <a:ext cx="6858000" cy="5221599"/>
          </a:xfrm>
          <a:prstGeom prst="rect">
            <a:avLst/>
          </a:prstGeom>
        </p:spPr>
      </p:pic>
      <p:sp>
        <p:nvSpPr>
          <p:cNvPr id="25" name="Picture Placeholder 24">
            <a:extLst>
              <a:ext uri="{FF2B5EF4-FFF2-40B4-BE49-F238E27FC236}">
                <a16:creationId xmlns:a16="http://schemas.microsoft.com/office/drawing/2014/main" id="{A4AB172D-1DAC-E1AC-7424-693B871FBA90}"/>
              </a:ext>
            </a:extLst>
          </p:cNvPr>
          <p:cNvSpPr>
            <a:spLocks noGrp="1"/>
          </p:cNvSpPr>
          <p:nvPr>
            <p:ph type="pic" sz="quarter" idx="23" hasCustomPrompt="1"/>
          </p:nvPr>
        </p:nvSpPr>
        <p:spPr>
          <a:xfrm>
            <a:off x="-1" y="1"/>
            <a:ext cx="7050305" cy="6857999"/>
          </a:xfrm>
          <a:custGeom>
            <a:avLst/>
            <a:gdLst>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4307988 w 12192000"/>
              <a:gd name="connsiteY4" fmla="*/ 6856286 h 6857999"/>
              <a:gd name="connsiteX5" fmla="*/ 7050400 w 12192000"/>
              <a:gd name="connsiteY5" fmla="*/ 2025542 h 6857999"/>
              <a:gd name="connsiteX6" fmla="*/ 7050313 w 12192000"/>
              <a:gd name="connsiteY6" fmla="*/ 2025622 h 6857999"/>
              <a:gd name="connsiteX7" fmla="*/ 5917127 w 12192000"/>
              <a:gd name="connsiteY7" fmla="*/ 0 h 6857999"/>
              <a:gd name="connsiteX8" fmla="*/ 12192000 w 12192000"/>
              <a:gd name="connsiteY8" fmla="*/ 0 h 6857999"/>
              <a:gd name="connsiteX9" fmla="*/ 12192000 w 12192000"/>
              <a:gd name="connsiteY9" fmla="*/ 6857999 h 6857999"/>
              <a:gd name="connsiteX10" fmla="*/ 0 w 12192000"/>
              <a:gd name="connsiteY10" fmla="*/ 6857999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5917127 w 12192000"/>
              <a:gd name="connsiteY6" fmla="*/ 0 h 6857999"/>
              <a:gd name="connsiteX7" fmla="*/ 12192000 w 12192000"/>
              <a:gd name="connsiteY7" fmla="*/ 0 h 6857999"/>
              <a:gd name="connsiteX8" fmla="*/ 12192000 w 12192000"/>
              <a:gd name="connsiteY8" fmla="*/ 6857999 h 6857999"/>
              <a:gd name="connsiteX9" fmla="*/ 0 w 12192000"/>
              <a:gd name="connsiteY9" fmla="*/ 6857999 h 6857999"/>
              <a:gd name="connsiteX10" fmla="*/ 0 w 12192000"/>
              <a:gd name="connsiteY10"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0 h 6857999"/>
              <a:gd name="connsiteX7" fmla="*/ 12192000 w 12192000"/>
              <a:gd name="connsiteY7" fmla="*/ 6857999 h 6857999"/>
              <a:gd name="connsiteX8" fmla="*/ 0 w 12192000"/>
              <a:gd name="connsiteY8" fmla="*/ 6857999 h 6857999"/>
              <a:gd name="connsiteX9" fmla="*/ 0 w 12192000"/>
              <a:gd name="connsiteY9"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6857999 h 6857999"/>
              <a:gd name="connsiteX7" fmla="*/ 0 w 12192000"/>
              <a:gd name="connsiteY7" fmla="*/ 6857999 h 6857999"/>
              <a:gd name="connsiteX8" fmla="*/ 0 w 12192000"/>
              <a:gd name="connsiteY8" fmla="*/ 0 h 6857999"/>
              <a:gd name="connsiteX0" fmla="*/ 0 w 12382010"/>
              <a:gd name="connsiteY0" fmla="*/ 0 h 6857999"/>
              <a:gd name="connsiteX1" fmla="*/ 4786422 w 12382010"/>
              <a:gd name="connsiteY1" fmla="*/ 0 h 6857999"/>
              <a:gd name="connsiteX2" fmla="*/ 7050305 w 12382010"/>
              <a:gd name="connsiteY2" fmla="*/ 2025630 h 6857999"/>
              <a:gd name="connsiteX3" fmla="*/ 1830747 w 12382010"/>
              <a:gd name="connsiteY3" fmla="*/ 6856286 h 6857999"/>
              <a:gd name="connsiteX4" fmla="*/ 7050400 w 12382010"/>
              <a:gd name="connsiteY4" fmla="*/ 2025542 h 6857999"/>
              <a:gd name="connsiteX5" fmla="*/ 12192000 w 12382010"/>
              <a:gd name="connsiteY5" fmla="*/ 6857999 h 6857999"/>
              <a:gd name="connsiteX6" fmla="*/ 0 w 12382010"/>
              <a:gd name="connsiteY6" fmla="*/ 6857999 h 6857999"/>
              <a:gd name="connsiteX7" fmla="*/ 0 w 12382010"/>
              <a:gd name="connsiteY7"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12192000 w 12192000"/>
              <a:gd name="connsiteY4" fmla="*/ 6857999 h 6857999"/>
              <a:gd name="connsiteX5" fmla="*/ 0 w 12192000"/>
              <a:gd name="connsiteY5" fmla="*/ 6857999 h 6857999"/>
              <a:gd name="connsiteX6" fmla="*/ 0 w 12192000"/>
              <a:gd name="connsiteY6" fmla="*/ 0 h 6857999"/>
              <a:gd name="connsiteX0" fmla="*/ 0 w 7050305"/>
              <a:gd name="connsiteY0" fmla="*/ 0 h 6857999"/>
              <a:gd name="connsiteX1" fmla="*/ 4786422 w 7050305"/>
              <a:gd name="connsiteY1" fmla="*/ 0 h 6857999"/>
              <a:gd name="connsiteX2" fmla="*/ 7050305 w 7050305"/>
              <a:gd name="connsiteY2" fmla="*/ 2025630 h 6857999"/>
              <a:gd name="connsiteX3" fmla="*/ 1830747 w 7050305"/>
              <a:gd name="connsiteY3" fmla="*/ 6856286 h 6857999"/>
              <a:gd name="connsiteX4" fmla="*/ 0 w 7050305"/>
              <a:gd name="connsiteY4" fmla="*/ 6857999 h 6857999"/>
              <a:gd name="connsiteX5" fmla="*/ 0 w 7050305"/>
              <a:gd name="connsiteY5"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50305" h="6857999">
                <a:moveTo>
                  <a:pt x="0" y="0"/>
                </a:moveTo>
                <a:lnTo>
                  <a:pt x="4786422" y="0"/>
                </a:lnTo>
                <a:lnTo>
                  <a:pt x="7050305" y="2025630"/>
                </a:lnTo>
                <a:lnTo>
                  <a:pt x="1830747" y="6856286"/>
                </a:lnTo>
                <a:lnTo>
                  <a:pt x="0" y="6857999"/>
                </a:lnTo>
                <a:lnTo>
                  <a:pt x="0" y="0"/>
                </a:lnTo>
                <a:close/>
              </a:path>
            </a:pathLst>
          </a:custGeom>
          <a:solidFill>
            <a:srgbClr val="ECECEB"/>
          </a:solidFill>
        </p:spPr>
        <p:txBody>
          <a:bodyPr wrap="square" lIns="457200" rIns="2743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77643678-0F5B-564C-A597-241F698EF6B4}" type="datetime1">
              <a:rPr lang="en-US" smtClean="0"/>
              <a:pPr/>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7448603" y="1536250"/>
            <a:ext cx="4297680" cy="1107996"/>
          </a:xfrm>
        </p:spPr>
        <p:txBody>
          <a:bodyPr wrap="square" anchor="ctr">
            <a:spAutoFit/>
          </a:bodyPr>
          <a:lstStyle>
            <a:lvl1pPr>
              <a:defRPr sz="4000">
                <a:solidFill>
                  <a:schemeClr val="tx1"/>
                </a:solidFill>
              </a:defRPr>
            </a:lvl1pPr>
          </a:lstStyle>
          <a:p>
            <a:r>
              <a:rPr lang="en-US" dirty="0"/>
              <a:t>Click to add divider title</a:t>
            </a:r>
          </a:p>
        </p:txBody>
      </p:sp>
    </p:spTree>
    <p:extLst>
      <p:ext uri="{BB962C8B-B14F-4D97-AF65-F5344CB8AC3E}">
        <p14:creationId xmlns:p14="http://schemas.microsoft.com/office/powerpoint/2010/main" val="1820287847"/>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vider 4 - gradient 3">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EC6B776-428C-5C39-6B96-46437F782E11}"/>
              </a:ext>
            </a:extLst>
          </p:cNvPr>
          <p:cNvPicPr>
            <a:picLocks noChangeAspect="1"/>
          </p:cNvPicPr>
          <p:nvPr userDrawn="1"/>
        </p:nvPicPr>
        <p:blipFill>
          <a:blip r:embed="rId2"/>
          <a:stretch>
            <a:fillRect/>
          </a:stretch>
        </p:blipFill>
        <p:spPr>
          <a:xfrm rot="16200000">
            <a:off x="1010600" y="818200"/>
            <a:ext cx="6858000" cy="5221599"/>
          </a:xfrm>
          <a:prstGeom prst="rect">
            <a:avLst/>
          </a:prstGeom>
        </p:spPr>
      </p:pic>
      <p:sp>
        <p:nvSpPr>
          <p:cNvPr id="25" name="Picture Placeholder 24">
            <a:extLst>
              <a:ext uri="{FF2B5EF4-FFF2-40B4-BE49-F238E27FC236}">
                <a16:creationId xmlns:a16="http://schemas.microsoft.com/office/drawing/2014/main" id="{A4AB172D-1DAC-E1AC-7424-693B871FBA90}"/>
              </a:ext>
            </a:extLst>
          </p:cNvPr>
          <p:cNvSpPr>
            <a:spLocks noGrp="1"/>
          </p:cNvSpPr>
          <p:nvPr>
            <p:ph type="pic" sz="quarter" idx="23" hasCustomPrompt="1"/>
          </p:nvPr>
        </p:nvSpPr>
        <p:spPr>
          <a:xfrm>
            <a:off x="-1" y="1"/>
            <a:ext cx="7050305" cy="6857999"/>
          </a:xfrm>
          <a:custGeom>
            <a:avLst/>
            <a:gdLst>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4307988 w 12192000"/>
              <a:gd name="connsiteY4" fmla="*/ 6856286 h 6857999"/>
              <a:gd name="connsiteX5" fmla="*/ 7050400 w 12192000"/>
              <a:gd name="connsiteY5" fmla="*/ 2025542 h 6857999"/>
              <a:gd name="connsiteX6" fmla="*/ 7050313 w 12192000"/>
              <a:gd name="connsiteY6" fmla="*/ 2025622 h 6857999"/>
              <a:gd name="connsiteX7" fmla="*/ 5917127 w 12192000"/>
              <a:gd name="connsiteY7" fmla="*/ 0 h 6857999"/>
              <a:gd name="connsiteX8" fmla="*/ 12192000 w 12192000"/>
              <a:gd name="connsiteY8" fmla="*/ 0 h 6857999"/>
              <a:gd name="connsiteX9" fmla="*/ 12192000 w 12192000"/>
              <a:gd name="connsiteY9" fmla="*/ 6857999 h 6857999"/>
              <a:gd name="connsiteX10" fmla="*/ 0 w 12192000"/>
              <a:gd name="connsiteY10" fmla="*/ 6857999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5917127 w 12192000"/>
              <a:gd name="connsiteY6" fmla="*/ 0 h 6857999"/>
              <a:gd name="connsiteX7" fmla="*/ 12192000 w 12192000"/>
              <a:gd name="connsiteY7" fmla="*/ 0 h 6857999"/>
              <a:gd name="connsiteX8" fmla="*/ 12192000 w 12192000"/>
              <a:gd name="connsiteY8" fmla="*/ 6857999 h 6857999"/>
              <a:gd name="connsiteX9" fmla="*/ 0 w 12192000"/>
              <a:gd name="connsiteY9" fmla="*/ 6857999 h 6857999"/>
              <a:gd name="connsiteX10" fmla="*/ 0 w 12192000"/>
              <a:gd name="connsiteY10"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0 h 6857999"/>
              <a:gd name="connsiteX7" fmla="*/ 12192000 w 12192000"/>
              <a:gd name="connsiteY7" fmla="*/ 6857999 h 6857999"/>
              <a:gd name="connsiteX8" fmla="*/ 0 w 12192000"/>
              <a:gd name="connsiteY8" fmla="*/ 6857999 h 6857999"/>
              <a:gd name="connsiteX9" fmla="*/ 0 w 12192000"/>
              <a:gd name="connsiteY9"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7050400 w 12192000"/>
              <a:gd name="connsiteY4" fmla="*/ 2025542 h 6857999"/>
              <a:gd name="connsiteX5" fmla="*/ 7050313 w 12192000"/>
              <a:gd name="connsiteY5" fmla="*/ 2025622 h 6857999"/>
              <a:gd name="connsiteX6" fmla="*/ 12192000 w 12192000"/>
              <a:gd name="connsiteY6" fmla="*/ 6857999 h 6857999"/>
              <a:gd name="connsiteX7" fmla="*/ 0 w 12192000"/>
              <a:gd name="connsiteY7" fmla="*/ 6857999 h 6857999"/>
              <a:gd name="connsiteX8" fmla="*/ 0 w 12192000"/>
              <a:gd name="connsiteY8" fmla="*/ 0 h 6857999"/>
              <a:gd name="connsiteX0" fmla="*/ 0 w 12382010"/>
              <a:gd name="connsiteY0" fmla="*/ 0 h 6857999"/>
              <a:gd name="connsiteX1" fmla="*/ 4786422 w 12382010"/>
              <a:gd name="connsiteY1" fmla="*/ 0 h 6857999"/>
              <a:gd name="connsiteX2" fmla="*/ 7050305 w 12382010"/>
              <a:gd name="connsiteY2" fmla="*/ 2025630 h 6857999"/>
              <a:gd name="connsiteX3" fmla="*/ 1830747 w 12382010"/>
              <a:gd name="connsiteY3" fmla="*/ 6856286 h 6857999"/>
              <a:gd name="connsiteX4" fmla="*/ 7050400 w 12382010"/>
              <a:gd name="connsiteY4" fmla="*/ 2025542 h 6857999"/>
              <a:gd name="connsiteX5" fmla="*/ 12192000 w 12382010"/>
              <a:gd name="connsiteY5" fmla="*/ 6857999 h 6857999"/>
              <a:gd name="connsiteX6" fmla="*/ 0 w 12382010"/>
              <a:gd name="connsiteY6" fmla="*/ 6857999 h 6857999"/>
              <a:gd name="connsiteX7" fmla="*/ 0 w 12382010"/>
              <a:gd name="connsiteY7" fmla="*/ 0 h 6857999"/>
              <a:gd name="connsiteX0" fmla="*/ 0 w 12192000"/>
              <a:gd name="connsiteY0" fmla="*/ 0 h 6857999"/>
              <a:gd name="connsiteX1" fmla="*/ 4786422 w 12192000"/>
              <a:gd name="connsiteY1" fmla="*/ 0 h 6857999"/>
              <a:gd name="connsiteX2" fmla="*/ 7050305 w 12192000"/>
              <a:gd name="connsiteY2" fmla="*/ 2025630 h 6857999"/>
              <a:gd name="connsiteX3" fmla="*/ 1830747 w 12192000"/>
              <a:gd name="connsiteY3" fmla="*/ 6856286 h 6857999"/>
              <a:gd name="connsiteX4" fmla="*/ 12192000 w 12192000"/>
              <a:gd name="connsiteY4" fmla="*/ 6857999 h 6857999"/>
              <a:gd name="connsiteX5" fmla="*/ 0 w 12192000"/>
              <a:gd name="connsiteY5" fmla="*/ 6857999 h 6857999"/>
              <a:gd name="connsiteX6" fmla="*/ 0 w 12192000"/>
              <a:gd name="connsiteY6" fmla="*/ 0 h 6857999"/>
              <a:gd name="connsiteX0" fmla="*/ 0 w 7050305"/>
              <a:gd name="connsiteY0" fmla="*/ 0 h 6857999"/>
              <a:gd name="connsiteX1" fmla="*/ 4786422 w 7050305"/>
              <a:gd name="connsiteY1" fmla="*/ 0 h 6857999"/>
              <a:gd name="connsiteX2" fmla="*/ 7050305 w 7050305"/>
              <a:gd name="connsiteY2" fmla="*/ 2025630 h 6857999"/>
              <a:gd name="connsiteX3" fmla="*/ 1830747 w 7050305"/>
              <a:gd name="connsiteY3" fmla="*/ 6856286 h 6857999"/>
              <a:gd name="connsiteX4" fmla="*/ 0 w 7050305"/>
              <a:gd name="connsiteY4" fmla="*/ 6857999 h 6857999"/>
              <a:gd name="connsiteX5" fmla="*/ 0 w 7050305"/>
              <a:gd name="connsiteY5"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50305" h="6857999">
                <a:moveTo>
                  <a:pt x="0" y="0"/>
                </a:moveTo>
                <a:lnTo>
                  <a:pt x="4786422" y="0"/>
                </a:lnTo>
                <a:lnTo>
                  <a:pt x="7050305" y="2025630"/>
                </a:lnTo>
                <a:lnTo>
                  <a:pt x="1830747" y="6856286"/>
                </a:lnTo>
                <a:lnTo>
                  <a:pt x="0" y="6857999"/>
                </a:lnTo>
                <a:lnTo>
                  <a:pt x="0" y="0"/>
                </a:lnTo>
                <a:close/>
              </a:path>
            </a:pathLst>
          </a:custGeom>
          <a:solidFill>
            <a:srgbClr val="ECECEB"/>
          </a:solidFill>
        </p:spPr>
        <p:txBody>
          <a:bodyPr wrap="square" lIns="457200" rIns="2743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lvl1pPr>
              <a:defRPr>
                <a:solidFill>
                  <a:schemeClr val="bg1"/>
                </a:solidFill>
              </a:defRPr>
            </a:lvl1pPr>
          </a:lstStyle>
          <a:p>
            <a:fld id="{77643678-0F5B-564C-A597-241F698EF6B4}" type="datetime1">
              <a:rPr lang="en-US" smtClean="0"/>
              <a:pPr/>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lvl1pPr>
              <a:defRPr>
                <a:solidFill>
                  <a:schemeClr val="bg1"/>
                </a:solidFill>
              </a:defRPr>
            </a:lvl1p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black">
          <a:xfrm>
            <a:off x="7448603" y="1536250"/>
            <a:ext cx="4297680" cy="1107996"/>
          </a:xfrm>
        </p:spPr>
        <p:txBody>
          <a:bodyPr wrap="square" anchor="ctr">
            <a:spAutoFit/>
          </a:bodyPr>
          <a:lstStyle>
            <a:lvl1pPr>
              <a:defRPr sz="4000">
                <a:solidFill>
                  <a:schemeClr val="tx1"/>
                </a:solidFill>
              </a:defRPr>
            </a:lvl1pPr>
          </a:lstStyle>
          <a:p>
            <a:r>
              <a:rPr lang="en-US" dirty="0"/>
              <a:t>Click to add divider title</a:t>
            </a:r>
          </a:p>
        </p:txBody>
      </p:sp>
    </p:spTree>
    <p:extLst>
      <p:ext uri="{BB962C8B-B14F-4D97-AF65-F5344CB8AC3E}">
        <p14:creationId xmlns:p14="http://schemas.microsoft.com/office/powerpoint/2010/main" val="227114782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Cover 1">
    <p:bg bwMode="auto">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8B373-B954-E6CF-C9C8-9AC20DDB2431}"/>
              </a:ext>
            </a:extLst>
          </p:cNvPr>
          <p:cNvSpPr>
            <a:spLocks noGrp="1"/>
          </p:cNvSpPr>
          <p:nvPr>
            <p:ph type="ctrTitle" hasCustomPrompt="1"/>
          </p:nvPr>
        </p:nvSpPr>
        <p:spPr bwMode="white">
          <a:xfrm>
            <a:off x="1005839" y="2936367"/>
            <a:ext cx="4023360" cy="997196"/>
          </a:xfrm>
        </p:spPr>
        <p:txBody>
          <a:bodyPr anchor="b"/>
          <a:lstStyle>
            <a:lvl1pPr algn="l">
              <a:defRPr sz="3600" b="1"/>
            </a:lvl1pPr>
          </a:lstStyle>
          <a:p>
            <a:r>
              <a:rPr lang="en-US" dirty="0"/>
              <a:t>Click to add title Arial 36pt bold</a:t>
            </a:r>
          </a:p>
        </p:txBody>
      </p:sp>
      <p:sp>
        <p:nvSpPr>
          <p:cNvPr id="3" name="Subtitle 2">
            <a:extLst>
              <a:ext uri="{FF2B5EF4-FFF2-40B4-BE49-F238E27FC236}">
                <a16:creationId xmlns:a16="http://schemas.microsoft.com/office/drawing/2014/main" id="{0C972F9C-09A7-DBD8-2D67-0D748097DF24}"/>
              </a:ext>
            </a:extLst>
          </p:cNvPr>
          <p:cNvSpPr>
            <a:spLocks noGrp="1"/>
          </p:cNvSpPr>
          <p:nvPr>
            <p:ph type="subTitle" idx="1" hasCustomPrompt="1"/>
          </p:nvPr>
        </p:nvSpPr>
        <p:spPr bwMode="white">
          <a:xfrm>
            <a:off x="1005839" y="4187952"/>
            <a:ext cx="4023360" cy="332399"/>
          </a:xfrm>
        </p:spPr>
        <p:txBody>
          <a:bodyPr>
            <a:spAutoFit/>
          </a:bodyPr>
          <a:lstStyle>
            <a:lvl1pPr marL="0" indent="0" algn="l">
              <a:lnSpc>
                <a:spcPct val="90000"/>
              </a:lnSpc>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6" name="Text Placeholder 15">
            <a:extLst>
              <a:ext uri="{FF2B5EF4-FFF2-40B4-BE49-F238E27FC236}">
                <a16:creationId xmlns:a16="http://schemas.microsoft.com/office/drawing/2014/main" id="{368BAD18-89D3-751D-5AD5-9D192969E4B8}"/>
              </a:ext>
            </a:extLst>
          </p:cNvPr>
          <p:cNvSpPr>
            <a:spLocks noGrp="1"/>
          </p:cNvSpPr>
          <p:nvPr>
            <p:ph type="body" sz="quarter" idx="13" hasCustomPrompt="1"/>
          </p:nvPr>
        </p:nvSpPr>
        <p:spPr bwMode="white">
          <a:xfrm>
            <a:off x="1005840" y="5221923"/>
            <a:ext cx="4023360" cy="187359"/>
          </a:xfrm>
        </p:spPr>
        <p:txBody>
          <a:bodyPr>
            <a:spAutoFit/>
          </a:bodyPr>
          <a:lstStyle>
            <a:lvl1pPr marL="0" indent="0">
              <a:buNone/>
              <a:defRPr sz="1200"/>
            </a:lvl1pPr>
          </a:lstStyle>
          <a:p>
            <a:pPr lvl="0"/>
            <a:r>
              <a:rPr lang="en-US" dirty="0"/>
              <a:t>Click to add date</a:t>
            </a:r>
          </a:p>
        </p:txBody>
      </p:sp>
      <p:pic>
        <p:nvPicPr>
          <p:cNvPr id="5" name="Cognizant Logo_rgb_rev_2023">
            <a:extLst>
              <a:ext uri="{FF2B5EF4-FFF2-40B4-BE49-F238E27FC236}">
                <a16:creationId xmlns:a16="http://schemas.microsoft.com/office/drawing/2014/main" id="{6D31EA89-5C1D-DE6B-0A5E-E426A85A669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7141" y="534665"/>
            <a:ext cx="1783080" cy="312988"/>
          </a:xfrm>
          <a:prstGeom prst="rect">
            <a:avLst/>
          </a:prstGeom>
        </p:spPr>
      </p:pic>
      <p:sp>
        <p:nvSpPr>
          <p:cNvPr id="4" name="Date Placeholder 3">
            <a:extLst>
              <a:ext uri="{FF2B5EF4-FFF2-40B4-BE49-F238E27FC236}">
                <a16:creationId xmlns:a16="http://schemas.microsoft.com/office/drawing/2014/main" id="{F704D708-80D4-E81A-396C-38F535D61CAA}"/>
              </a:ext>
            </a:extLst>
          </p:cNvPr>
          <p:cNvSpPr>
            <a:spLocks noGrp="1"/>
          </p:cNvSpPr>
          <p:nvPr>
            <p:ph type="dt" sz="half" idx="14"/>
          </p:nvPr>
        </p:nvSpPr>
        <p:spPr bwMode="white"/>
        <p:txBody>
          <a:bodyPr/>
          <a:lstStyle/>
          <a:p>
            <a:fld id="{286A2542-7993-A342-B210-6752144F2E92}" type="datetime1">
              <a:rPr lang="en-US" smtClean="0"/>
              <a:t>6/4/2024</a:t>
            </a:fld>
            <a:endParaRPr lang="en-US" dirty="0"/>
          </a:p>
        </p:txBody>
      </p:sp>
      <p:sp>
        <p:nvSpPr>
          <p:cNvPr id="6" name="Footer Placeholder 5">
            <a:extLst>
              <a:ext uri="{FF2B5EF4-FFF2-40B4-BE49-F238E27FC236}">
                <a16:creationId xmlns:a16="http://schemas.microsoft.com/office/drawing/2014/main" id="{A7F602FB-08B6-9224-2ED9-82E1EB902A97}"/>
              </a:ext>
            </a:extLst>
          </p:cNvPr>
          <p:cNvSpPr>
            <a:spLocks noGrp="1"/>
          </p:cNvSpPr>
          <p:nvPr>
            <p:ph type="ftr" sz="quarter" idx="15"/>
          </p:nvPr>
        </p:nvSpPr>
        <p:spPr bwMode="white">
          <a:xfrm>
            <a:off x="1005840" y="6400800"/>
            <a:ext cx="1371600" cy="228600"/>
          </a:xfrm>
        </p:spPr>
        <p:txBody>
          <a:bodyPr/>
          <a:lstStyle/>
          <a:p>
            <a:r>
              <a:rPr lang="en-US" dirty="0"/>
              <a:t>© 2024 Cognizant | Private</a:t>
            </a:r>
          </a:p>
        </p:txBody>
      </p:sp>
      <p:sp>
        <p:nvSpPr>
          <p:cNvPr id="12" name="Slide Number Placeholder 11">
            <a:extLst>
              <a:ext uri="{FF2B5EF4-FFF2-40B4-BE49-F238E27FC236}">
                <a16:creationId xmlns:a16="http://schemas.microsoft.com/office/drawing/2014/main" id="{C08A7654-3A43-87A9-ABBA-350B88EB467E}"/>
              </a:ext>
            </a:extLst>
          </p:cNvPr>
          <p:cNvSpPr>
            <a:spLocks noGrp="1"/>
          </p:cNvSpPr>
          <p:nvPr>
            <p:ph type="sldNum" sz="quarter" idx="16"/>
          </p:nvPr>
        </p:nvSpPr>
        <p:spPr bwMode="white"/>
        <p:txBody>
          <a:bodyPr/>
          <a:lstStyle/>
          <a:p>
            <a:fld id="{38826FC0-333C-E549-9FA3-0EE43DF298A3}" type="slidenum">
              <a:rPr lang="en-US" smtClean="0"/>
              <a:pPr/>
              <a:t>‹#›</a:t>
            </a:fld>
            <a:endParaRPr lang="en-US" dirty="0"/>
          </a:p>
        </p:txBody>
      </p:sp>
      <p:pic>
        <p:nvPicPr>
          <p:cNvPr id="14" name="Picture 13">
            <a:extLst>
              <a:ext uri="{FF2B5EF4-FFF2-40B4-BE49-F238E27FC236}">
                <a16:creationId xmlns:a16="http://schemas.microsoft.com/office/drawing/2014/main" id="{D0F03245-CDE7-48AA-BD1B-F0D6935521F6}"/>
              </a:ext>
            </a:extLst>
          </p:cNvPr>
          <p:cNvPicPr>
            <a:picLocks noChangeAspect="1"/>
          </p:cNvPicPr>
          <p:nvPr/>
        </p:nvPicPr>
        <p:blipFill rotWithShape="1">
          <a:blip r:embed="rId4">
            <a:alphaModFix/>
          </a:blip>
          <a:srcRect l="-2" r="-9" b="23"/>
          <a:stretch/>
        </p:blipFill>
        <p:spPr>
          <a:xfrm>
            <a:off x="5221960" y="-2"/>
            <a:ext cx="6970040" cy="6858002"/>
          </a:xfrm>
          <a:prstGeom prst="rect">
            <a:avLst/>
          </a:prstGeom>
        </p:spPr>
      </p:pic>
    </p:spTree>
    <p:extLst>
      <p:ext uri="{BB962C8B-B14F-4D97-AF65-F5344CB8AC3E}">
        <p14:creationId xmlns:p14="http://schemas.microsoft.com/office/powerpoint/2010/main" val="8384312"/>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 5 - gradient 1">
    <p:bg>
      <p:bgRef idx="1001">
        <a:schemeClr val="bg1"/>
      </p:bgRef>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A000023D-E955-5182-3282-0810B76F4603}"/>
              </a:ext>
            </a:extLst>
          </p:cNvPr>
          <p:cNvPicPr>
            <a:picLocks noChangeAspect="1"/>
          </p:cNvPicPr>
          <p:nvPr userDrawn="1"/>
        </p:nvPicPr>
        <p:blipFill>
          <a:blip r:embed="rId2"/>
          <a:stretch>
            <a:fillRect/>
          </a:stretch>
        </p:blipFill>
        <p:spPr>
          <a:xfrm>
            <a:off x="0" y="0"/>
            <a:ext cx="8749885" cy="6400800"/>
          </a:xfrm>
          <a:prstGeom prst="rect">
            <a:avLst/>
          </a:prstGeom>
        </p:spPr>
      </p:pic>
      <p:sp>
        <p:nvSpPr>
          <p:cNvPr id="43" name="Picture Placeholder 42">
            <a:extLst>
              <a:ext uri="{FF2B5EF4-FFF2-40B4-BE49-F238E27FC236}">
                <a16:creationId xmlns:a16="http://schemas.microsoft.com/office/drawing/2014/main" id="{EC842FEB-95BB-4FB4-3FA3-1E474B85B1F9}"/>
              </a:ext>
            </a:extLst>
          </p:cNvPr>
          <p:cNvSpPr>
            <a:spLocks noGrp="1"/>
          </p:cNvSpPr>
          <p:nvPr>
            <p:ph type="pic" sz="quarter" idx="22" hasCustomPrompt="1"/>
          </p:nvPr>
        </p:nvSpPr>
        <p:spPr>
          <a:xfrm>
            <a:off x="0" y="0"/>
            <a:ext cx="5706399" cy="6401387"/>
          </a:xfrm>
          <a:custGeom>
            <a:avLst/>
            <a:gdLst>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2377440 w 5706399"/>
              <a:gd name="connsiteY13" fmla="*/ 319372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5706399 w 5706399"/>
              <a:gd name="connsiteY13"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936746 h 6392243"/>
              <a:gd name="connsiteX10" fmla="*/ 0 w 5706399"/>
              <a:gd name="connsiteY10" fmla="*/ 1 h 6392243"/>
              <a:gd name="connsiteX11" fmla="*/ 2377440 w 5706399"/>
              <a:gd name="connsiteY11" fmla="*/ 1 h 6392243"/>
              <a:gd name="connsiteX12" fmla="*/ 5706399 w 5706399"/>
              <a:gd name="connsiteY12"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2377440 w 5706399"/>
              <a:gd name="connsiteY10" fmla="*/ 1 h 6392243"/>
              <a:gd name="connsiteX11" fmla="*/ 5706399 w 5706399"/>
              <a:gd name="connsiteY11"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5706399 w 5706399"/>
              <a:gd name="connsiteY10" fmla="*/ 0 h 639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6399" h="6392243">
                <a:moveTo>
                  <a:pt x="2035486" y="6392186"/>
                </a:moveTo>
                <a:lnTo>
                  <a:pt x="2035518" y="6392243"/>
                </a:lnTo>
                <a:cubicBezTo>
                  <a:pt x="2035502" y="6392229"/>
                  <a:pt x="2035487" y="6392215"/>
                  <a:pt x="2035471" y="6392201"/>
                </a:cubicBezTo>
                <a:lnTo>
                  <a:pt x="2035426" y="6392243"/>
                </a:lnTo>
                <a:cubicBezTo>
                  <a:pt x="2035436" y="6392226"/>
                  <a:pt x="2035446" y="6392210"/>
                  <a:pt x="2035456" y="6392193"/>
                </a:cubicBezTo>
                <a:cubicBezTo>
                  <a:pt x="2035466" y="6392191"/>
                  <a:pt x="2035476" y="6392188"/>
                  <a:pt x="2035486" y="6392186"/>
                </a:cubicBezTo>
                <a:close/>
                <a:moveTo>
                  <a:pt x="5706399" y="0"/>
                </a:moveTo>
                <a:lnTo>
                  <a:pt x="2035473" y="6392162"/>
                </a:lnTo>
                <a:lnTo>
                  <a:pt x="0" y="2725968"/>
                </a:lnTo>
                <a:lnTo>
                  <a:pt x="0" y="1"/>
                </a:lnTo>
                <a:lnTo>
                  <a:pt x="5706399" y="0"/>
                </a:lnTo>
                <a:close/>
              </a:path>
            </a:pathLst>
          </a:custGeom>
          <a:solidFill>
            <a:srgbClr val="ECECEB"/>
          </a:solidFill>
        </p:spPr>
        <p:txBody>
          <a:bodyPr wrap="square" rIns="7315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black"/>
        <p:txBody>
          <a:bodyPr/>
          <a:lstStyle/>
          <a:p>
            <a:fld id="{77643678-0F5B-564C-A597-241F698EF6B4}" type="datetime1">
              <a:rPr lang="en-US" smtClean="0"/>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black">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black"/>
        <p:txBody>
          <a:bodyPr/>
          <a:lstStyle/>
          <a:p>
            <a:fld id="{38826FC0-333C-E549-9FA3-0EE43DF298A3}" type="slidenum">
              <a:rPr lang="en-US" smtClean="0"/>
              <a:pPr/>
              <a:t>‹#›</a:t>
            </a:fld>
            <a:endParaRPr lang="en-US" dirty="0"/>
          </a:p>
        </p:txBody>
      </p:sp>
      <p:sp>
        <p:nvSpPr>
          <p:cNvPr id="44" name="Title 43">
            <a:extLst>
              <a:ext uri="{FF2B5EF4-FFF2-40B4-BE49-F238E27FC236}">
                <a16:creationId xmlns:a16="http://schemas.microsoft.com/office/drawing/2014/main" id="{B01F0658-A406-0A81-8740-42D0296493A0}"/>
              </a:ext>
            </a:extLst>
          </p:cNvPr>
          <p:cNvSpPr>
            <a:spLocks noGrp="1"/>
          </p:cNvSpPr>
          <p:nvPr>
            <p:ph type="title" hasCustomPrompt="1"/>
          </p:nvPr>
        </p:nvSpPr>
        <p:spPr>
          <a:xfrm>
            <a:off x="6107207" y="3429001"/>
            <a:ext cx="5627594" cy="1107996"/>
          </a:xfrm>
        </p:spPr>
        <p:txBody>
          <a:bodyPr>
            <a:spAutoFit/>
          </a:bodyPr>
          <a:lstStyle>
            <a:lvl1pPr>
              <a:defRPr sz="4000"/>
            </a:lvl1pPr>
          </a:lstStyle>
          <a:p>
            <a:r>
              <a:rPr lang="en-US" dirty="0"/>
              <a:t>Click to edit </a:t>
            </a:r>
            <a:br>
              <a:rPr lang="en-US" dirty="0"/>
            </a:br>
            <a:r>
              <a:rPr lang="en-US" dirty="0"/>
              <a:t>divider title</a:t>
            </a:r>
          </a:p>
        </p:txBody>
      </p:sp>
    </p:spTree>
    <p:extLst>
      <p:ext uri="{BB962C8B-B14F-4D97-AF65-F5344CB8AC3E}">
        <p14:creationId xmlns:p14="http://schemas.microsoft.com/office/powerpoint/2010/main" val="2026314163"/>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vider 5 - gradient 2">
    <p:bg>
      <p:bgRef idx="1001">
        <a:schemeClr val="bg1"/>
      </p:bgRef>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2409E97D-0361-7DD7-5A21-A33316BCCCD6}"/>
              </a:ext>
            </a:extLst>
          </p:cNvPr>
          <p:cNvPicPr>
            <a:picLocks noChangeAspect="1"/>
          </p:cNvPicPr>
          <p:nvPr userDrawn="1"/>
        </p:nvPicPr>
        <p:blipFill>
          <a:blip r:embed="rId2"/>
          <a:stretch>
            <a:fillRect/>
          </a:stretch>
        </p:blipFill>
        <p:spPr>
          <a:xfrm>
            <a:off x="0" y="0"/>
            <a:ext cx="8749885" cy="6400800"/>
          </a:xfrm>
          <a:prstGeom prst="rect">
            <a:avLst/>
          </a:prstGeom>
        </p:spPr>
      </p:pic>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black"/>
        <p:txBody>
          <a:bodyPr/>
          <a:lstStyle/>
          <a:p>
            <a:fld id="{77643678-0F5B-564C-A597-241F698EF6B4}" type="datetime1">
              <a:rPr lang="en-US" smtClean="0"/>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black">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black"/>
        <p:txBody>
          <a:bodyPr/>
          <a:lstStyle/>
          <a:p>
            <a:fld id="{38826FC0-333C-E549-9FA3-0EE43DF298A3}" type="slidenum">
              <a:rPr lang="en-US" smtClean="0"/>
              <a:pPr/>
              <a:t>‹#›</a:t>
            </a:fld>
            <a:endParaRPr lang="en-US" dirty="0"/>
          </a:p>
        </p:txBody>
      </p:sp>
      <p:sp>
        <p:nvSpPr>
          <p:cNvPr id="2" name="Picture Placeholder 1">
            <a:extLst>
              <a:ext uri="{FF2B5EF4-FFF2-40B4-BE49-F238E27FC236}">
                <a16:creationId xmlns:a16="http://schemas.microsoft.com/office/drawing/2014/main" id="{C783E89B-070C-A8F7-620B-402672D863BE}"/>
              </a:ext>
            </a:extLst>
          </p:cNvPr>
          <p:cNvSpPr>
            <a:spLocks noGrp="1"/>
          </p:cNvSpPr>
          <p:nvPr>
            <p:ph type="pic" sz="quarter" idx="22" hasCustomPrompt="1"/>
          </p:nvPr>
        </p:nvSpPr>
        <p:spPr>
          <a:xfrm>
            <a:off x="0" y="0"/>
            <a:ext cx="5706399" cy="6401387"/>
          </a:xfrm>
          <a:custGeom>
            <a:avLst/>
            <a:gdLst>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2377440 w 5706399"/>
              <a:gd name="connsiteY13" fmla="*/ 319372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5706399 w 5706399"/>
              <a:gd name="connsiteY13"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936746 h 6392243"/>
              <a:gd name="connsiteX10" fmla="*/ 0 w 5706399"/>
              <a:gd name="connsiteY10" fmla="*/ 1 h 6392243"/>
              <a:gd name="connsiteX11" fmla="*/ 2377440 w 5706399"/>
              <a:gd name="connsiteY11" fmla="*/ 1 h 6392243"/>
              <a:gd name="connsiteX12" fmla="*/ 5706399 w 5706399"/>
              <a:gd name="connsiteY12"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2377440 w 5706399"/>
              <a:gd name="connsiteY10" fmla="*/ 1 h 6392243"/>
              <a:gd name="connsiteX11" fmla="*/ 5706399 w 5706399"/>
              <a:gd name="connsiteY11"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5706399 w 5706399"/>
              <a:gd name="connsiteY10" fmla="*/ 0 h 639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6399" h="6392243">
                <a:moveTo>
                  <a:pt x="2035486" y="6392186"/>
                </a:moveTo>
                <a:lnTo>
                  <a:pt x="2035518" y="6392243"/>
                </a:lnTo>
                <a:cubicBezTo>
                  <a:pt x="2035502" y="6392229"/>
                  <a:pt x="2035487" y="6392215"/>
                  <a:pt x="2035471" y="6392201"/>
                </a:cubicBezTo>
                <a:lnTo>
                  <a:pt x="2035426" y="6392243"/>
                </a:lnTo>
                <a:cubicBezTo>
                  <a:pt x="2035436" y="6392226"/>
                  <a:pt x="2035446" y="6392210"/>
                  <a:pt x="2035456" y="6392193"/>
                </a:cubicBezTo>
                <a:cubicBezTo>
                  <a:pt x="2035466" y="6392191"/>
                  <a:pt x="2035476" y="6392188"/>
                  <a:pt x="2035486" y="6392186"/>
                </a:cubicBezTo>
                <a:close/>
                <a:moveTo>
                  <a:pt x="5706399" y="0"/>
                </a:moveTo>
                <a:lnTo>
                  <a:pt x="2035473" y="6392162"/>
                </a:lnTo>
                <a:lnTo>
                  <a:pt x="0" y="2725968"/>
                </a:lnTo>
                <a:lnTo>
                  <a:pt x="0" y="1"/>
                </a:lnTo>
                <a:lnTo>
                  <a:pt x="5706399" y="0"/>
                </a:lnTo>
                <a:close/>
              </a:path>
            </a:pathLst>
          </a:custGeom>
          <a:solidFill>
            <a:srgbClr val="ECECEB"/>
          </a:solidFill>
        </p:spPr>
        <p:txBody>
          <a:bodyPr wrap="square" rIns="7315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3" name="Title 43">
            <a:extLst>
              <a:ext uri="{FF2B5EF4-FFF2-40B4-BE49-F238E27FC236}">
                <a16:creationId xmlns:a16="http://schemas.microsoft.com/office/drawing/2014/main" id="{6F701354-590A-2F87-01D8-E966A92E9AC2}"/>
              </a:ext>
            </a:extLst>
          </p:cNvPr>
          <p:cNvSpPr>
            <a:spLocks noGrp="1"/>
          </p:cNvSpPr>
          <p:nvPr>
            <p:ph type="title" hasCustomPrompt="1"/>
          </p:nvPr>
        </p:nvSpPr>
        <p:spPr>
          <a:xfrm>
            <a:off x="6107207" y="3429001"/>
            <a:ext cx="5627594" cy="1107996"/>
          </a:xfrm>
        </p:spPr>
        <p:txBody>
          <a:bodyPr>
            <a:spAutoFit/>
          </a:bodyPr>
          <a:lstStyle>
            <a:lvl1pPr>
              <a:defRPr sz="4000"/>
            </a:lvl1pPr>
          </a:lstStyle>
          <a:p>
            <a:r>
              <a:rPr lang="en-US" dirty="0"/>
              <a:t>Click to edit </a:t>
            </a:r>
            <a:br>
              <a:rPr lang="en-US" dirty="0"/>
            </a:br>
            <a:r>
              <a:rPr lang="en-US" dirty="0"/>
              <a:t>divider title</a:t>
            </a:r>
          </a:p>
        </p:txBody>
      </p:sp>
    </p:spTree>
    <p:extLst>
      <p:ext uri="{BB962C8B-B14F-4D97-AF65-F5344CB8AC3E}">
        <p14:creationId xmlns:p14="http://schemas.microsoft.com/office/powerpoint/2010/main" val="1429952451"/>
      </p:ext>
    </p:extLst>
  </p:cSld>
  <p:clrMapOvr>
    <a:overrideClrMapping bg1="lt1" tx1="dk1" bg2="lt2" tx2="dk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vider 5 - gradient 3">
    <p:bg>
      <p:bgRef idx="1001">
        <a:schemeClr val="bg1"/>
      </p:bgRef>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4C4F196-D7A9-ED2E-C141-813614D36A3A}"/>
              </a:ext>
            </a:extLst>
          </p:cNvPr>
          <p:cNvPicPr>
            <a:picLocks noChangeAspect="1"/>
          </p:cNvPicPr>
          <p:nvPr userDrawn="1"/>
        </p:nvPicPr>
        <p:blipFill>
          <a:blip r:embed="rId2"/>
          <a:stretch>
            <a:fillRect/>
          </a:stretch>
        </p:blipFill>
        <p:spPr>
          <a:xfrm>
            <a:off x="0" y="0"/>
            <a:ext cx="8749885" cy="6400800"/>
          </a:xfrm>
          <a:prstGeom prst="rect">
            <a:avLst/>
          </a:prstGeom>
        </p:spPr>
      </p:pic>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black"/>
        <p:txBody>
          <a:bodyPr/>
          <a:lstStyle/>
          <a:p>
            <a:fld id="{77643678-0F5B-564C-A597-241F698EF6B4}" type="datetime1">
              <a:rPr lang="en-US" smtClean="0"/>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black">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black"/>
        <p:txBody>
          <a:bodyPr/>
          <a:lstStyle/>
          <a:p>
            <a:fld id="{38826FC0-333C-E549-9FA3-0EE43DF298A3}" type="slidenum">
              <a:rPr lang="en-US" smtClean="0"/>
              <a:pPr/>
              <a:t>‹#›</a:t>
            </a:fld>
            <a:endParaRPr lang="en-US" dirty="0"/>
          </a:p>
        </p:txBody>
      </p:sp>
      <p:sp>
        <p:nvSpPr>
          <p:cNvPr id="2" name="Picture Placeholder 1">
            <a:extLst>
              <a:ext uri="{FF2B5EF4-FFF2-40B4-BE49-F238E27FC236}">
                <a16:creationId xmlns:a16="http://schemas.microsoft.com/office/drawing/2014/main" id="{4C31AD8D-BE37-52EE-F12C-2DD4458EFD1C}"/>
              </a:ext>
            </a:extLst>
          </p:cNvPr>
          <p:cNvSpPr>
            <a:spLocks noGrp="1"/>
          </p:cNvSpPr>
          <p:nvPr>
            <p:ph type="pic" sz="quarter" idx="22" hasCustomPrompt="1"/>
          </p:nvPr>
        </p:nvSpPr>
        <p:spPr>
          <a:xfrm>
            <a:off x="0" y="0"/>
            <a:ext cx="5706399" cy="6401387"/>
          </a:xfrm>
          <a:custGeom>
            <a:avLst/>
            <a:gdLst>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2377440 w 5706399"/>
              <a:gd name="connsiteY13" fmla="*/ 319372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226507 w 5706399"/>
              <a:gd name="connsiteY9" fmla="*/ 1936746 h 6392243"/>
              <a:gd name="connsiteX10" fmla="*/ 0 w 5706399"/>
              <a:gd name="connsiteY10" fmla="*/ 1936746 h 6392243"/>
              <a:gd name="connsiteX11" fmla="*/ 0 w 5706399"/>
              <a:gd name="connsiteY11" fmla="*/ 1 h 6392243"/>
              <a:gd name="connsiteX12" fmla="*/ 2377440 w 5706399"/>
              <a:gd name="connsiteY12" fmla="*/ 1 h 6392243"/>
              <a:gd name="connsiteX13" fmla="*/ 5706399 w 5706399"/>
              <a:gd name="connsiteY13"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936746 h 6392243"/>
              <a:gd name="connsiteX10" fmla="*/ 0 w 5706399"/>
              <a:gd name="connsiteY10" fmla="*/ 1 h 6392243"/>
              <a:gd name="connsiteX11" fmla="*/ 2377440 w 5706399"/>
              <a:gd name="connsiteY11" fmla="*/ 1 h 6392243"/>
              <a:gd name="connsiteX12" fmla="*/ 5706399 w 5706399"/>
              <a:gd name="connsiteY12"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2377440 w 5706399"/>
              <a:gd name="connsiteY10" fmla="*/ 1 h 6392243"/>
              <a:gd name="connsiteX11" fmla="*/ 5706399 w 5706399"/>
              <a:gd name="connsiteY11" fmla="*/ 0 h 6392243"/>
              <a:gd name="connsiteX0" fmla="*/ 2035486 w 5706399"/>
              <a:gd name="connsiteY0" fmla="*/ 6392186 h 6392243"/>
              <a:gd name="connsiteX1" fmla="*/ 2035518 w 5706399"/>
              <a:gd name="connsiteY1" fmla="*/ 6392243 h 6392243"/>
              <a:gd name="connsiteX2" fmla="*/ 2035471 w 5706399"/>
              <a:gd name="connsiteY2" fmla="*/ 6392201 h 6392243"/>
              <a:gd name="connsiteX3" fmla="*/ 2035426 w 5706399"/>
              <a:gd name="connsiteY3" fmla="*/ 6392243 h 6392243"/>
              <a:gd name="connsiteX4" fmla="*/ 2035456 w 5706399"/>
              <a:gd name="connsiteY4" fmla="*/ 6392193 h 6392243"/>
              <a:gd name="connsiteX5" fmla="*/ 2035486 w 5706399"/>
              <a:gd name="connsiteY5" fmla="*/ 6392186 h 6392243"/>
              <a:gd name="connsiteX6" fmla="*/ 5706399 w 5706399"/>
              <a:gd name="connsiteY6" fmla="*/ 0 h 6392243"/>
              <a:gd name="connsiteX7" fmla="*/ 2035473 w 5706399"/>
              <a:gd name="connsiteY7" fmla="*/ 6392162 h 6392243"/>
              <a:gd name="connsiteX8" fmla="*/ 0 w 5706399"/>
              <a:gd name="connsiteY8" fmla="*/ 2725968 h 6392243"/>
              <a:gd name="connsiteX9" fmla="*/ 0 w 5706399"/>
              <a:gd name="connsiteY9" fmla="*/ 1 h 6392243"/>
              <a:gd name="connsiteX10" fmla="*/ 5706399 w 5706399"/>
              <a:gd name="connsiteY10" fmla="*/ 0 h 6392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06399" h="6392243">
                <a:moveTo>
                  <a:pt x="2035486" y="6392186"/>
                </a:moveTo>
                <a:lnTo>
                  <a:pt x="2035518" y="6392243"/>
                </a:lnTo>
                <a:cubicBezTo>
                  <a:pt x="2035502" y="6392229"/>
                  <a:pt x="2035487" y="6392215"/>
                  <a:pt x="2035471" y="6392201"/>
                </a:cubicBezTo>
                <a:lnTo>
                  <a:pt x="2035426" y="6392243"/>
                </a:lnTo>
                <a:cubicBezTo>
                  <a:pt x="2035436" y="6392226"/>
                  <a:pt x="2035446" y="6392210"/>
                  <a:pt x="2035456" y="6392193"/>
                </a:cubicBezTo>
                <a:cubicBezTo>
                  <a:pt x="2035466" y="6392191"/>
                  <a:pt x="2035476" y="6392188"/>
                  <a:pt x="2035486" y="6392186"/>
                </a:cubicBezTo>
                <a:close/>
                <a:moveTo>
                  <a:pt x="5706399" y="0"/>
                </a:moveTo>
                <a:lnTo>
                  <a:pt x="2035473" y="6392162"/>
                </a:lnTo>
                <a:lnTo>
                  <a:pt x="0" y="2725968"/>
                </a:lnTo>
                <a:lnTo>
                  <a:pt x="0" y="1"/>
                </a:lnTo>
                <a:lnTo>
                  <a:pt x="5706399" y="0"/>
                </a:lnTo>
                <a:close/>
              </a:path>
            </a:pathLst>
          </a:custGeom>
          <a:solidFill>
            <a:srgbClr val="ECECEB"/>
          </a:solidFill>
        </p:spPr>
        <p:txBody>
          <a:bodyPr wrap="square" rIns="731520" bIns="914400" anchor="ctr">
            <a:noAutofit/>
          </a:bodyPr>
          <a:lstStyle>
            <a:lvl1pPr marL="0" indent="0" algn="ctr">
              <a:buNone/>
              <a:defRPr sz="1200">
                <a:solidFill>
                  <a:schemeClr val="tx1"/>
                </a:solidFill>
              </a:defRPr>
            </a:lvl1pPr>
          </a:lstStyle>
          <a:p>
            <a:r>
              <a:rPr lang="en-US" dirty="0"/>
              <a:t>Click icon, drag, or paste to add picture</a:t>
            </a:r>
          </a:p>
        </p:txBody>
      </p:sp>
      <p:sp>
        <p:nvSpPr>
          <p:cNvPr id="3" name="Title 43">
            <a:extLst>
              <a:ext uri="{FF2B5EF4-FFF2-40B4-BE49-F238E27FC236}">
                <a16:creationId xmlns:a16="http://schemas.microsoft.com/office/drawing/2014/main" id="{142A0D92-C0EF-2935-ECF6-3D38467DA7E3}"/>
              </a:ext>
            </a:extLst>
          </p:cNvPr>
          <p:cNvSpPr>
            <a:spLocks noGrp="1"/>
          </p:cNvSpPr>
          <p:nvPr>
            <p:ph type="title" hasCustomPrompt="1"/>
          </p:nvPr>
        </p:nvSpPr>
        <p:spPr>
          <a:xfrm>
            <a:off x="6107207" y="3429001"/>
            <a:ext cx="5627594" cy="1107996"/>
          </a:xfrm>
        </p:spPr>
        <p:txBody>
          <a:bodyPr>
            <a:spAutoFit/>
          </a:bodyPr>
          <a:lstStyle>
            <a:lvl1pPr>
              <a:defRPr sz="4000"/>
            </a:lvl1pPr>
          </a:lstStyle>
          <a:p>
            <a:r>
              <a:rPr lang="en-US" dirty="0"/>
              <a:t>Click to edit </a:t>
            </a:r>
            <a:br>
              <a:rPr lang="en-US" dirty="0"/>
            </a:br>
            <a:r>
              <a:rPr lang="en-US" dirty="0"/>
              <a:t>divider title</a:t>
            </a:r>
          </a:p>
        </p:txBody>
      </p:sp>
    </p:spTree>
    <p:extLst>
      <p:ext uri="{BB962C8B-B14F-4D97-AF65-F5344CB8AC3E}">
        <p14:creationId xmlns:p14="http://schemas.microsoft.com/office/powerpoint/2010/main" val="3167360719"/>
      </p:ext>
    </p:extLst>
  </p:cSld>
  <p:clrMapOvr>
    <a:overrideClrMapping bg1="lt1" tx1="dk1" bg2="lt2" tx2="dk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CONTENT">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951966" y="2407183"/>
            <a:ext cx="10288073"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CONTENT</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984837384"/>
      </p:ext>
    </p:extLst>
  </p:cSld>
  <p:clrMapOvr>
    <a:overrideClrMapping bg1="dk1" tx1="lt1" bg2="dk2" tx2="lt2" accent1="accent1" accent2="accent2" accent3="accent3" accent4="accent4" accent5="accent5" accent6="accent6" hlink="hlink" folHlink="folHlink"/>
  </p:clrMapOvr>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9" name="Date Placeholder 8">
            <a:extLst>
              <a:ext uri="{FF2B5EF4-FFF2-40B4-BE49-F238E27FC236}">
                <a16:creationId xmlns:a16="http://schemas.microsoft.com/office/drawing/2014/main" id="{3DA6F676-1432-9BD5-293D-3B121AF2F0B9}"/>
              </a:ext>
            </a:extLst>
          </p:cNvPr>
          <p:cNvSpPr>
            <a:spLocks noGrp="1"/>
          </p:cNvSpPr>
          <p:nvPr>
            <p:ph type="dt" sz="half" idx="10"/>
          </p:nvPr>
        </p:nvSpPr>
        <p:spPr/>
        <p:txBody>
          <a:bodyPr/>
          <a:lstStyle/>
          <a:p>
            <a:fld id="{BB14CF30-9A72-6841-BB42-CFA3EC5EE1FA}" type="datetime1">
              <a:rPr lang="en-US" smtClean="0"/>
              <a:t>6/4/2024</a:t>
            </a:fld>
            <a:endParaRPr lang="en-US" dirty="0"/>
          </a:p>
        </p:txBody>
      </p:sp>
      <p:sp>
        <p:nvSpPr>
          <p:cNvPr id="10" name="Footer Placeholder 9">
            <a:extLst>
              <a:ext uri="{FF2B5EF4-FFF2-40B4-BE49-F238E27FC236}">
                <a16:creationId xmlns:a16="http://schemas.microsoft.com/office/drawing/2014/main" id="{B0C8C277-B1F1-8DA5-6AF5-ACB3ECF2B2EC}"/>
              </a:ext>
            </a:extLst>
          </p:cNvPr>
          <p:cNvSpPr>
            <a:spLocks noGrp="1"/>
          </p:cNvSpPr>
          <p:nvPr>
            <p:ph type="ftr" sz="quarter" idx="11"/>
          </p:nvPr>
        </p:nvSpPr>
        <p:spPr/>
        <p:txBody>
          <a:bodyPr/>
          <a:lstStyle/>
          <a:p>
            <a:r>
              <a:rPr lang="en-US" dirty="0"/>
              <a:t>© 2024 Cognizant | Private</a:t>
            </a:r>
          </a:p>
        </p:txBody>
      </p:sp>
      <p:sp>
        <p:nvSpPr>
          <p:cNvPr id="11" name="Slide Number Placeholder 10">
            <a:extLst>
              <a:ext uri="{FF2B5EF4-FFF2-40B4-BE49-F238E27FC236}">
                <a16:creationId xmlns:a16="http://schemas.microsoft.com/office/drawing/2014/main" id="{80F779E1-4E24-F611-3CF0-B2C64B13509B}"/>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1541436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uper head, sub head, footnote - Super head, sub head, footnote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457200" y="1447800"/>
            <a:ext cx="7518400" cy="42976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7">
            <a:extLst>
              <a:ext uri="{FF2B5EF4-FFF2-40B4-BE49-F238E27FC236}">
                <a16:creationId xmlns:a16="http://schemas.microsoft.com/office/drawing/2014/main" id="{EDCB0FDA-E923-182E-F7E1-D663EE4D60C4}"/>
              </a:ext>
            </a:extLst>
          </p:cNvPr>
          <p:cNvSpPr>
            <a:spLocks noGrp="1"/>
          </p:cNvSpPr>
          <p:nvPr>
            <p:ph type="body" sz="quarter" idx="14" hasCustomPrompt="1"/>
          </p:nvPr>
        </p:nvSpPr>
        <p:spPr>
          <a:xfrm>
            <a:off x="457200" y="228600"/>
            <a:ext cx="11277600" cy="163956"/>
          </a:xfrm>
        </p:spPr>
        <p:txBody>
          <a:bodyPr anchor="b">
            <a:spAutoFit/>
          </a:bodyPr>
          <a:lstStyle>
            <a:lvl1pPr marL="0" indent="0">
              <a:buNone/>
              <a:defRPr sz="1050">
                <a:solidFill>
                  <a:schemeClr val="accent2"/>
                </a:solidFill>
              </a:defRPr>
            </a:lvl1pPr>
          </a:lstStyle>
          <a:p>
            <a:pPr lvl="0"/>
            <a:r>
              <a:rPr lang="en-US"/>
              <a:t>Super head</a:t>
            </a:r>
          </a:p>
        </p:txBody>
      </p:sp>
      <p:sp>
        <p:nvSpPr>
          <p:cNvPr id="8" name="Text Placeholder 7">
            <a:extLst>
              <a:ext uri="{FF2B5EF4-FFF2-40B4-BE49-F238E27FC236}">
                <a16:creationId xmlns:a16="http://schemas.microsoft.com/office/drawing/2014/main" id="{8D4F1D73-B5B0-2DD9-9E22-084F619A1164}"/>
              </a:ext>
            </a:extLst>
          </p:cNvPr>
          <p:cNvSpPr>
            <a:spLocks noGrp="1"/>
          </p:cNvSpPr>
          <p:nvPr>
            <p:ph type="body" sz="quarter" idx="15" hasCustomPrompt="1"/>
          </p:nvPr>
        </p:nvSpPr>
        <p:spPr>
          <a:xfrm>
            <a:off x="457200" y="822960"/>
            <a:ext cx="11277600" cy="281039"/>
          </a:xfrm>
        </p:spPr>
        <p:txBody>
          <a:bodyPr anchor="t">
            <a:spAutoFit/>
          </a:bodyPr>
          <a:lstStyle>
            <a:lvl1pPr marL="0" indent="0">
              <a:lnSpc>
                <a:spcPct val="100000"/>
              </a:lnSpc>
              <a:buNone/>
              <a:defRPr sz="1800">
                <a:solidFill>
                  <a:schemeClr val="accent2"/>
                </a:solidFill>
              </a:defRPr>
            </a:lvl1pPr>
          </a:lstStyle>
          <a:p>
            <a:pPr lvl="0"/>
            <a:r>
              <a:rPr lang="en-US" dirty="0"/>
              <a:t>Subhead</a:t>
            </a:r>
          </a:p>
        </p:txBody>
      </p:sp>
      <p:sp>
        <p:nvSpPr>
          <p:cNvPr id="9" name="Text Placeholder 7">
            <a:extLst>
              <a:ext uri="{FF2B5EF4-FFF2-40B4-BE49-F238E27FC236}">
                <a16:creationId xmlns:a16="http://schemas.microsoft.com/office/drawing/2014/main" id="{8B225166-D739-CEC1-F817-8B08A1CA46F7}"/>
              </a:ext>
            </a:extLst>
          </p:cNvPr>
          <p:cNvSpPr>
            <a:spLocks noGrp="1"/>
          </p:cNvSpPr>
          <p:nvPr>
            <p:ph type="body" sz="quarter" idx="16" hasCustomPrompt="1"/>
          </p:nvPr>
        </p:nvSpPr>
        <p:spPr>
          <a:xfrm>
            <a:off x="457200" y="5947090"/>
            <a:ext cx="7518400" cy="124906"/>
          </a:xfrm>
        </p:spPr>
        <p:txBody>
          <a:bodyPr wrap="square" anchor="t" anchorCtr="0">
            <a:spAutoFit/>
          </a:bodyPr>
          <a:lstStyle>
            <a:lvl1pPr marL="0" indent="0">
              <a:buNone/>
              <a:defRPr sz="800">
                <a:solidFill>
                  <a:schemeClr val="accent6">
                    <a:lumMod val="50000"/>
                  </a:schemeClr>
                </a:solidFill>
              </a:defRPr>
            </a:lvl1pPr>
          </a:lstStyle>
          <a:p>
            <a:pPr lvl="0"/>
            <a:r>
              <a:rPr lang="en-US" dirty="0"/>
              <a:t>Insert source or footnote here</a:t>
            </a:r>
          </a:p>
        </p:txBody>
      </p:sp>
      <p:sp>
        <p:nvSpPr>
          <p:cNvPr id="10" name="Date Placeholder 9">
            <a:extLst>
              <a:ext uri="{FF2B5EF4-FFF2-40B4-BE49-F238E27FC236}">
                <a16:creationId xmlns:a16="http://schemas.microsoft.com/office/drawing/2014/main" id="{BB09AAF3-3252-489D-5FB0-6293AC9FF0F1}"/>
              </a:ext>
            </a:extLst>
          </p:cNvPr>
          <p:cNvSpPr>
            <a:spLocks noGrp="1"/>
          </p:cNvSpPr>
          <p:nvPr>
            <p:ph type="dt" sz="half" idx="17"/>
          </p:nvPr>
        </p:nvSpPr>
        <p:spPr/>
        <p:txBody>
          <a:bodyPr/>
          <a:lstStyle/>
          <a:p>
            <a:fld id="{B567F918-D731-F949-BFA2-99DC86212F53}" type="datetime1">
              <a:rPr lang="en-US" smtClean="0"/>
              <a:t>6/4/2024</a:t>
            </a:fld>
            <a:endParaRPr lang="en-US" dirty="0"/>
          </a:p>
        </p:txBody>
      </p:sp>
      <p:sp>
        <p:nvSpPr>
          <p:cNvPr id="11" name="Footer Placeholder 10">
            <a:extLst>
              <a:ext uri="{FF2B5EF4-FFF2-40B4-BE49-F238E27FC236}">
                <a16:creationId xmlns:a16="http://schemas.microsoft.com/office/drawing/2014/main" id="{0D47B63B-3488-B9A8-9702-4FB8F539BC94}"/>
              </a:ext>
            </a:extLst>
          </p:cNvPr>
          <p:cNvSpPr>
            <a:spLocks noGrp="1"/>
          </p:cNvSpPr>
          <p:nvPr>
            <p:ph type="ftr" sz="quarter" idx="18"/>
          </p:nvPr>
        </p:nvSpPr>
        <p:spPr/>
        <p:txBody>
          <a:bodyPr/>
          <a:lstStyle/>
          <a:p>
            <a:r>
              <a:rPr lang="en-US" dirty="0"/>
              <a:t>© 2024 Cognizant | Private</a:t>
            </a:r>
          </a:p>
        </p:txBody>
      </p:sp>
      <p:sp>
        <p:nvSpPr>
          <p:cNvPr id="12" name="Slide Number Placeholder 11">
            <a:extLst>
              <a:ext uri="{FF2B5EF4-FFF2-40B4-BE49-F238E27FC236}">
                <a16:creationId xmlns:a16="http://schemas.microsoft.com/office/drawing/2014/main" id="{1BA67573-B992-F2E1-F4A6-9434D3134383}"/>
              </a:ext>
            </a:extLst>
          </p:cNvPr>
          <p:cNvSpPr>
            <a:spLocks noGrp="1"/>
          </p:cNvSpPr>
          <p:nvPr>
            <p:ph type="sldNum" sz="quarter" idx="19"/>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09232931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 light">
    <p:spTree>
      <p:nvGrpSpPr>
        <p:cNvPr id="1" name=""/>
        <p:cNvGrpSpPr/>
        <p:nvPr/>
      </p:nvGrpSpPr>
      <p:grpSpPr>
        <a:xfrm>
          <a:off x="0" y="0"/>
          <a:ext cx="0" cy="0"/>
          <a:chOff x="0" y="0"/>
          <a:chExt cx="0" cy="0"/>
        </a:xfrm>
      </p:grpSpPr>
      <p:sp>
        <p:nvSpPr>
          <p:cNvPr id="4" name="Do not remove" hidden="1">
            <a:extLst>
              <a:ext uri="{FF2B5EF4-FFF2-40B4-BE49-F238E27FC236}">
                <a16:creationId xmlns:a16="http://schemas.microsoft.com/office/drawing/2014/main" id="{AE93934B-F4CE-AD9A-35D6-CC331792B5C3}"/>
              </a:ext>
            </a:extLst>
          </p:cNvPr>
          <p:cNvSpPr/>
          <p:nvPr userDrawn="1">
            <p:custDataLst>
              <p:tags r:id="rId1"/>
            </p:custDataLst>
          </p:nvPr>
        </p:nvSpPr>
        <p:spPr>
          <a:xfrm>
            <a:off x="0" y="0"/>
            <a:ext cx="12700" cy="12700"/>
          </a:xfrm>
          <a:prstGeom prst="octagon">
            <a:avLst/>
          </a:prstGeom>
          <a:noFill/>
          <a:ln w="19050" cap="flat" cmpd="sng" algn="ctr">
            <a:noFill/>
            <a:prstDash val="solid"/>
            <a:miter lim="800000"/>
          </a:ln>
          <a:effectLst/>
          <a:extLst>
            <a:ext uri="{909E8E84-426E-40DD-AFC4-6F175D3DCCD1}">
              <a14:hiddenFill xmlns:a14="http://schemas.microsoft.com/office/drawing/2010/main">
                <a:solidFill>
                  <a:schemeClr val="accent1"/>
                </a:solidFill>
              </a14:hiddenFill>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CA3A05-DC05-1CC5-ED65-5734138EE80C}"/>
              </a:ext>
            </a:extLst>
          </p:cNvPr>
          <p:cNvSpPr>
            <a:spLocks noGrp="1"/>
          </p:cNvSpPr>
          <p:nvPr>
            <p:ph type="title" hasCustomPrompt="1"/>
          </p:nvPr>
        </p:nvSpPr>
        <p:spPr/>
        <p:txBody>
          <a:bodyPr/>
          <a:lstStyle/>
          <a:p>
            <a:r>
              <a:rPr lang="en-US" dirty="0"/>
              <a:t>Click to add title</a:t>
            </a:r>
          </a:p>
        </p:txBody>
      </p:sp>
      <p:sp>
        <p:nvSpPr>
          <p:cNvPr id="3" name="Date Placeholder 2">
            <a:extLst>
              <a:ext uri="{FF2B5EF4-FFF2-40B4-BE49-F238E27FC236}">
                <a16:creationId xmlns:a16="http://schemas.microsoft.com/office/drawing/2014/main" id="{84022F7E-4713-F54B-0D06-50B8F5080741}"/>
              </a:ext>
            </a:extLst>
          </p:cNvPr>
          <p:cNvSpPr>
            <a:spLocks noGrp="1"/>
          </p:cNvSpPr>
          <p:nvPr>
            <p:ph type="dt" sz="half" idx="10"/>
          </p:nvPr>
        </p:nvSpPr>
        <p:spPr/>
        <p:txBody>
          <a:bodyPr/>
          <a:lstStyle/>
          <a:p>
            <a:fld id="{CD6FB6BF-6617-D64D-B620-750DF5173AE2}" type="datetime1">
              <a:rPr lang="en-US" smtClean="0"/>
              <a:t>6/4/2024</a:t>
            </a:fld>
            <a:endParaRPr lang="en-US" dirty="0"/>
          </a:p>
        </p:txBody>
      </p:sp>
      <p:sp>
        <p:nvSpPr>
          <p:cNvPr id="7" name="Footer Placeholder 6">
            <a:extLst>
              <a:ext uri="{FF2B5EF4-FFF2-40B4-BE49-F238E27FC236}">
                <a16:creationId xmlns:a16="http://schemas.microsoft.com/office/drawing/2014/main" id="{E800DDDC-1A7E-DB83-3DF7-C1422F0007E3}"/>
              </a:ext>
            </a:extLst>
          </p:cNvPr>
          <p:cNvSpPr>
            <a:spLocks noGrp="1"/>
          </p:cNvSpPr>
          <p:nvPr>
            <p:ph type="ftr" sz="quarter" idx="11"/>
          </p:nvPr>
        </p:nvSpPr>
        <p:spPr/>
        <p:txBody>
          <a:bodyPr/>
          <a:lstStyle/>
          <a:p>
            <a:r>
              <a:rPr lang="en-US" dirty="0"/>
              <a:t>© 2024 Cognizant | Private</a:t>
            </a:r>
          </a:p>
        </p:txBody>
      </p:sp>
      <p:sp>
        <p:nvSpPr>
          <p:cNvPr id="8" name="Slide Number Placeholder 7">
            <a:extLst>
              <a:ext uri="{FF2B5EF4-FFF2-40B4-BE49-F238E27FC236}">
                <a16:creationId xmlns:a16="http://schemas.microsoft.com/office/drawing/2014/main" id="{ACBA0657-9DC2-4B9A-96F7-59E8C05D92C8}"/>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8471106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A86AB16-C89B-C286-D054-A2D5DB5C460C}"/>
              </a:ext>
            </a:extLst>
          </p:cNvPr>
          <p:cNvSpPr>
            <a:spLocks noGrp="1"/>
          </p:cNvSpPr>
          <p:nvPr>
            <p:ph type="title" hasCustomPrompt="1"/>
          </p:nvPr>
        </p:nvSpPr>
        <p:spPr>
          <a:xfrm>
            <a:off x="457200" y="-357975"/>
            <a:ext cx="11277600" cy="193899"/>
          </a:xfrm>
        </p:spPr>
        <p:txBody>
          <a:bodyPr anchor="b" anchorCtr="0"/>
          <a:lstStyle>
            <a:lvl1pPr>
              <a:defRPr sz="1400"/>
            </a:lvl1pPr>
          </a:lstStyle>
          <a:p>
            <a:r>
              <a:rPr lang="en-US" dirty="0"/>
              <a:t>Click to add title (for accessibility purposes)</a:t>
            </a:r>
          </a:p>
        </p:txBody>
      </p:sp>
      <p:sp>
        <p:nvSpPr>
          <p:cNvPr id="2" name="Date Placeholder 1">
            <a:extLst>
              <a:ext uri="{FF2B5EF4-FFF2-40B4-BE49-F238E27FC236}">
                <a16:creationId xmlns:a16="http://schemas.microsoft.com/office/drawing/2014/main" id="{782BD780-BD7C-D16D-9867-3767997FAF91}"/>
              </a:ext>
            </a:extLst>
          </p:cNvPr>
          <p:cNvSpPr>
            <a:spLocks noGrp="1"/>
          </p:cNvSpPr>
          <p:nvPr>
            <p:ph type="dt" sz="half" idx="10"/>
          </p:nvPr>
        </p:nvSpPr>
        <p:spPr/>
        <p:txBody>
          <a:bodyPr/>
          <a:lstStyle/>
          <a:p>
            <a:fld id="{8D0CC1A4-EC1E-954F-93E3-20FAE017D170}" type="datetime1">
              <a:rPr lang="en-US" smtClean="0"/>
              <a:t>6/4/2024</a:t>
            </a:fld>
            <a:endParaRPr lang="en-US" dirty="0"/>
          </a:p>
        </p:txBody>
      </p:sp>
      <p:sp>
        <p:nvSpPr>
          <p:cNvPr id="7" name="Footer Placeholder 6">
            <a:extLst>
              <a:ext uri="{FF2B5EF4-FFF2-40B4-BE49-F238E27FC236}">
                <a16:creationId xmlns:a16="http://schemas.microsoft.com/office/drawing/2014/main" id="{A5ABA333-FF45-AB19-E8F1-74BC796D7D7D}"/>
              </a:ext>
            </a:extLst>
          </p:cNvPr>
          <p:cNvSpPr>
            <a:spLocks noGrp="1"/>
          </p:cNvSpPr>
          <p:nvPr>
            <p:ph type="ftr" sz="quarter" idx="11"/>
          </p:nvPr>
        </p:nvSpPr>
        <p:spPr/>
        <p:txBody>
          <a:bodyPr/>
          <a:lstStyle/>
          <a:p>
            <a:r>
              <a:rPr lang="en-US" dirty="0"/>
              <a:t>© 2024 Cognizant | Private</a:t>
            </a:r>
          </a:p>
        </p:txBody>
      </p:sp>
      <p:sp>
        <p:nvSpPr>
          <p:cNvPr id="8" name="Slide Number Placeholder 7">
            <a:extLst>
              <a:ext uri="{FF2B5EF4-FFF2-40B4-BE49-F238E27FC236}">
                <a16:creationId xmlns:a16="http://schemas.microsoft.com/office/drawing/2014/main" id="{D83C6AAA-8E03-CCE1-302E-C26D372E0547}"/>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41404100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199" y="1447800"/>
            <a:ext cx="5212080" cy="281103"/>
          </a:xfrm>
        </p:spPr>
        <p:txBody>
          <a:bodyPr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521208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6522720" y="1447800"/>
            <a:ext cx="5183188" cy="281103"/>
          </a:xfrm>
        </p:spPr>
        <p:txBody>
          <a:bodyPr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6522720" y="1943099"/>
            <a:ext cx="5212080" cy="3840480"/>
          </a:xfrm>
        </p:spPr>
        <p:txBody>
          <a:bodyPr/>
          <a:lstStyle>
            <a:lvl1pPr marL="0" indent="0">
              <a:buNone/>
              <a:defRPr/>
            </a:lvl1pPr>
          </a:lstStyle>
          <a:p>
            <a:pPr marL="182880" marR="0" lvl="0" indent="-182880" algn="l" defTabSz="914400" rtl="0" eaLnBrk="1" fontAlgn="auto" latinLnBrk="0" hangingPunct="1">
              <a:lnSpc>
                <a:spcPct val="110000"/>
              </a:lnSpc>
              <a:spcBef>
                <a:spcPts val="600"/>
              </a:spcBef>
              <a:spcAft>
                <a:spcPts val="0"/>
              </a:spcAft>
              <a:buClr>
                <a:schemeClr val="tx1"/>
              </a:buClr>
              <a:buSzTx/>
              <a:buFont typeface="Arial" panose="020B0604020202020204" pitchFamily="34" charset="0"/>
              <a:buChar char="•"/>
              <a:tabLst/>
              <a:defRPr/>
            </a:pPr>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cxnSp>
        <p:nvCxnSpPr>
          <p:cNvPr id="11" name="Straight Connector 10">
            <a:extLst>
              <a:ext uri="{FF2B5EF4-FFF2-40B4-BE49-F238E27FC236}">
                <a16:creationId xmlns:a16="http://schemas.microsoft.com/office/drawing/2014/main" id="{CAC5B4FD-126E-C923-20FE-0F5752D73F74}"/>
              </a:ext>
            </a:extLst>
          </p:cNvPr>
          <p:cNvCxnSpPr>
            <a:cxnSpLocks/>
          </p:cNvCxnSpPr>
          <p:nvPr/>
        </p:nvCxnSpPr>
        <p:spPr>
          <a:xfrm>
            <a:off x="6096000" y="1444752"/>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2" name="Date Placeholder 11">
            <a:extLst>
              <a:ext uri="{FF2B5EF4-FFF2-40B4-BE49-F238E27FC236}">
                <a16:creationId xmlns:a16="http://schemas.microsoft.com/office/drawing/2014/main" id="{3935A7ED-6F86-9D0C-DCB0-7B1E2AC5270D}"/>
              </a:ext>
            </a:extLst>
          </p:cNvPr>
          <p:cNvSpPr>
            <a:spLocks noGrp="1"/>
          </p:cNvSpPr>
          <p:nvPr>
            <p:ph type="dt" sz="half" idx="10"/>
          </p:nvPr>
        </p:nvSpPr>
        <p:spPr/>
        <p:txBody>
          <a:bodyPr/>
          <a:lstStyle/>
          <a:p>
            <a:fld id="{2C2AF87E-BB6C-C34C-94E2-85566BBDC140}" type="datetime1">
              <a:rPr lang="en-US" smtClean="0"/>
              <a:t>6/4/2024</a:t>
            </a:fld>
            <a:endParaRPr lang="en-US" dirty="0"/>
          </a:p>
        </p:txBody>
      </p:sp>
      <p:sp>
        <p:nvSpPr>
          <p:cNvPr id="13" name="Footer Placeholder 12">
            <a:extLst>
              <a:ext uri="{FF2B5EF4-FFF2-40B4-BE49-F238E27FC236}">
                <a16:creationId xmlns:a16="http://schemas.microsoft.com/office/drawing/2014/main" id="{3B6D255F-8835-8DBB-9F90-569D07917B7B}"/>
              </a:ext>
            </a:extLst>
          </p:cNvPr>
          <p:cNvSpPr>
            <a:spLocks noGrp="1"/>
          </p:cNvSpPr>
          <p:nvPr>
            <p:ph type="ftr" sz="quarter" idx="11"/>
          </p:nvPr>
        </p:nvSpPr>
        <p:spPr/>
        <p:txBody>
          <a:bodyPr/>
          <a:lstStyle/>
          <a:p>
            <a:r>
              <a:rPr lang="en-US" dirty="0"/>
              <a:t>© 2024 Cognizant | Private</a:t>
            </a:r>
          </a:p>
        </p:txBody>
      </p:sp>
      <p:sp>
        <p:nvSpPr>
          <p:cNvPr id="14" name="Slide Number Placeholder 13">
            <a:extLst>
              <a:ext uri="{FF2B5EF4-FFF2-40B4-BE49-F238E27FC236}">
                <a16:creationId xmlns:a16="http://schemas.microsoft.com/office/drawing/2014/main" id="{22927497-DF06-5FD3-E29B-027FB589C8A5}"/>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9334579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ree column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200" y="1444752"/>
            <a:ext cx="3474720" cy="281103"/>
          </a:xfrm>
        </p:spPr>
        <p:txBody>
          <a:bodyPr wrap="square"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4th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4358640" y="1444752"/>
            <a:ext cx="3474720" cy="281103"/>
          </a:xfrm>
        </p:spPr>
        <p:txBody>
          <a:bodyPr wrap="square"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4358640" y="1943099"/>
            <a:ext cx="3474720" cy="3840480"/>
          </a:xfrm>
        </p:spPr>
        <p:txBody>
          <a:bodyPr/>
          <a:lstStyle/>
          <a:p>
            <a:pPr lvl="0"/>
            <a:r>
              <a:rPr lang="en-US" dirty="0"/>
              <a:t>Click to add content</a:t>
            </a:r>
          </a:p>
          <a:p>
            <a:pPr lvl="1"/>
            <a:r>
              <a:rPr lang="en-US" dirty="0"/>
              <a:t>2nd level</a:t>
            </a:r>
          </a:p>
          <a:p>
            <a:pPr lvl="2"/>
            <a:r>
              <a:rPr lang="en-US" dirty="0"/>
              <a:t>3rd level text</a:t>
            </a:r>
          </a:p>
          <a:p>
            <a:pPr lvl="3"/>
            <a:r>
              <a:rPr lang="en-US" dirty="0"/>
              <a:t>4th level text</a:t>
            </a:r>
          </a:p>
          <a:p>
            <a:pPr lvl="4"/>
            <a:r>
              <a:rPr lang="en-US" dirty="0"/>
              <a:t>4th level text</a:t>
            </a:r>
          </a:p>
        </p:txBody>
      </p:sp>
      <p:sp>
        <p:nvSpPr>
          <p:cNvPr id="11" name="Text Placeholder 4">
            <a:extLst>
              <a:ext uri="{FF2B5EF4-FFF2-40B4-BE49-F238E27FC236}">
                <a16:creationId xmlns:a16="http://schemas.microsoft.com/office/drawing/2014/main" id="{86FD443D-34B0-9A83-29DB-8F197FDBF4CC}"/>
              </a:ext>
            </a:extLst>
          </p:cNvPr>
          <p:cNvSpPr>
            <a:spLocks noGrp="1"/>
          </p:cNvSpPr>
          <p:nvPr>
            <p:ph type="body" sz="quarter" idx="14" hasCustomPrompt="1"/>
          </p:nvPr>
        </p:nvSpPr>
        <p:spPr>
          <a:xfrm>
            <a:off x="8260080" y="1444752"/>
            <a:ext cx="3474720" cy="281103"/>
          </a:xfrm>
        </p:spPr>
        <p:txBody>
          <a:bodyPr wrap="square" anchor="b">
            <a:spAutoFit/>
          </a:bodyPr>
          <a:lstStyle>
            <a:lvl1pPr marL="0" indent="0">
              <a:lnSpc>
                <a:spcPct val="100000"/>
              </a:lnSpc>
              <a:spcAft>
                <a:spcPts val="0"/>
              </a:spcAft>
              <a:buNone/>
              <a:defRPr sz="18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12" name="Content Placeholder 5">
            <a:extLst>
              <a:ext uri="{FF2B5EF4-FFF2-40B4-BE49-F238E27FC236}">
                <a16:creationId xmlns:a16="http://schemas.microsoft.com/office/drawing/2014/main" id="{149D936A-CA93-6EC3-649C-C64805636A41}"/>
              </a:ext>
            </a:extLst>
          </p:cNvPr>
          <p:cNvSpPr>
            <a:spLocks noGrp="1"/>
          </p:cNvSpPr>
          <p:nvPr>
            <p:ph sz="quarter" idx="15" hasCustomPrompt="1"/>
          </p:nvPr>
        </p:nvSpPr>
        <p:spPr>
          <a:xfrm>
            <a:off x="8260080"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4th level text</a:t>
            </a:r>
          </a:p>
        </p:txBody>
      </p:sp>
      <p:cxnSp>
        <p:nvCxnSpPr>
          <p:cNvPr id="13" name="Straight Connector 12">
            <a:extLst>
              <a:ext uri="{FF2B5EF4-FFF2-40B4-BE49-F238E27FC236}">
                <a16:creationId xmlns:a16="http://schemas.microsoft.com/office/drawing/2014/main" id="{68E36702-0CEF-D114-17AE-83A7C377C9A7}"/>
              </a:ext>
            </a:extLst>
          </p:cNvPr>
          <p:cNvCxnSpPr>
            <a:cxnSpLocks/>
          </p:cNvCxnSpPr>
          <p:nvPr/>
        </p:nvCxnSpPr>
        <p:spPr>
          <a:xfrm>
            <a:off x="414528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B5AB7EC-316C-897C-CA19-9CEC9B880398}"/>
              </a:ext>
            </a:extLst>
          </p:cNvPr>
          <p:cNvCxnSpPr>
            <a:cxnSpLocks/>
          </p:cNvCxnSpPr>
          <p:nvPr/>
        </p:nvCxnSpPr>
        <p:spPr>
          <a:xfrm>
            <a:off x="804672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 name="Date Placeholder 15">
            <a:extLst>
              <a:ext uri="{FF2B5EF4-FFF2-40B4-BE49-F238E27FC236}">
                <a16:creationId xmlns:a16="http://schemas.microsoft.com/office/drawing/2014/main" id="{F5B8B50B-AB16-A20B-185B-36DFF37B0A24}"/>
              </a:ext>
            </a:extLst>
          </p:cNvPr>
          <p:cNvSpPr>
            <a:spLocks noGrp="1"/>
          </p:cNvSpPr>
          <p:nvPr>
            <p:ph type="dt" sz="half" idx="16"/>
          </p:nvPr>
        </p:nvSpPr>
        <p:spPr/>
        <p:txBody>
          <a:bodyPr/>
          <a:lstStyle/>
          <a:p>
            <a:fld id="{BBF0144B-5F91-4D45-8592-3540D443DD15}" type="datetime1">
              <a:rPr lang="en-US" smtClean="0"/>
              <a:t>6/4/2024</a:t>
            </a:fld>
            <a:endParaRPr lang="en-US" dirty="0"/>
          </a:p>
        </p:txBody>
      </p:sp>
      <p:sp>
        <p:nvSpPr>
          <p:cNvPr id="17" name="Footer Placeholder 16">
            <a:extLst>
              <a:ext uri="{FF2B5EF4-FFF2-40B4-BE49-F238E27FC236}">
                <a16:creationId xmlns:a16="http://schemas.microsoft.com/office/drawing/2014/main" id="{05375221-EE8E-370B-A5A8-1CA07AEA3C8F}"/>
              </a:ext>
            </a:extLst>
          </p:cNvPr>
          <p:cNvSpPr>
            <a:spLocks noGrp="1"/>
          </p:cNvSpPr>
          <p:nvPr>
            <p:ph type="ftr" sz="quarter" idx="17"/>
          </p:nvPr>
        </p:nvSpPr>
        <p:spPr/>
        <p:txBody>
          <a:bodyPr/>
          <a:lstStyle/>
          <a:p>
            <a:r>
              <a:rPr lang="en-US" dirty="0"/>
              <a:t>© 2024 Cognizant | Private</a:t>
            </a:r>
          </a:p>
        </p:txBody>
      </p:sp>
      <p:sp>
        <p:nvSpPr>
          <p:cNvPr id="18" name="Slide Number Placeholder 17">
            <a:extLst>
              <a:ext uri="{FF2B5EF4-FFF2-40B4-BE49-F238E27FC236}">
                <a16:creationId xmlns:a16="http://schemas.microsoft.com/office/drawing/2014/main" id="{6267E76B-A742-758B-F8B4-A2ECF5BC1DDB}"/>
              </a:ext>
            </a:extLst>
          </p:cNvPr>
          <p:cNvSpPr>
            <a:spLocks noGrp="1"/>
          </p:cNvSpPr>
          <p:nvPr>
            <p:ph type="sldNum" sz="quarter" idx="18"/>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822441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Cover 2">
    <p:bg>
      <p:bgRef idx="1001">
        <a:schemeClr val="bg2"/>
      </p:bgRef>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BBF4556C-7350-8344-8FD3-376E341E16C7}"/>
              </a:ext>
            </a:extLst>
          </p:cNvPr>
          <p:cNvSpPr>
            <a:spLocks noGrp="1"/>
          </p:cNvSpPr>
          <p:nvPr>
            <p:ph type="ctrTitle" hasCustomPrompt="1"/>
          </p:nvPr>
        </p:nvSpPr>
        <p:spPr>
          <a:xfrm>
            <a:off x="1005840" y="2431804"/>
            <a:ext cx="8712200" cy="997196"/>
          </a:xfrm>
        </p:spPr>
        <p:txBody>
          <a:bodyPr anchor="b">
            <a:spAutoFit/>
          </a:bodyPr>
          <a:lstStyle>
            <a:lvl1pPr algn="l">
              <a:defRPr sz="3600" b="1">
                <a:solidFill>
                  <a:schemeClr val="tx2"/>
                </a:solidFill>
              </a:defRPr>
            </a:lvl1pPr>
          </a:lstStyle>
          <a:p>
            <a:r>
              <a:rPr lang="en-US" dirty="0"/>
              <a:t>Click to add extra long presentation </a:t>
            </a:r>
            <a:br>
              <a:rPr lang="en-US" dirty="0"/>
            </a:br>
            <a:r>
              <a:rPr lang="en-US" dirty="0"/>
              <a:t>title Arial 36pt bold</a:t>
            </a:r>
          </a:p>
        </p:txBody>
      </p:sp>
      <p:sp>
        <p:nvSpPr>
          <p:cNvPr id="17" name="Subtitle 2">
            <a:extLst>
              <a:ext uri="{FF2B5EF4-FFF2-40B4-BE49-F238E27FC236}">
                <a16:creationId xmlns:a16="http://schemas.microsoft.com/office/drawing/2014/main" id="{57AC9073-4735-234C-8722-537F8383011D}"/>
              </a:ext>
            </a:extLst>
          </p:cNvPr>
          <p:cNvSpPr>
            <a:spLocks noGrp="1"/>
          </p:cNvSpPr>
          <p:nvPr>
            <p:ph type="subTitle" idx="1" hasCustomPrompt="1"/>
          </p:nvPr>
        </p:nvSpPr>
        <p:spPr>
          <a:xfrm>
            <a:off x="1005840" y="3885739"/>
            <a:ext cx="8712200" cy="276999"/>
          </a:xfrm>
          <a:prstGeom prst="rect">
            <a:avLst/>
          </a:prstGeom>
        </p:spPr>
        <p:txBody>
          <a:bodyPr wrap="square" lIns="0" tIns="0" rIns="0" bIns="0">
            <a:spAutoFit/>
          </a:bodyPr>
          <a:lstStyle>
            <a:lvl1pPr marL="0" indent="0" algn="l">
              <a:lnSpc>
                <a:spcPct val="90000"/>
              </a:lnSpc>
              <a:buNone/>
              <a:defRPr sz="20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18" name="Text Placeholder 2">
            <a:extLst>
              <a:ext uri="{FF2B5EF4-FFF2-40B4-BE49-F238E27FC236}">
                <a16:creationId xmlns:a16="http://schemas.microsoft.com/office/drawing/2014/main" id="{FBEE8D4C-39E3-9745-8EF7-EE363873ECE4}"/>
              </a:ext>
            </a:extLst>
          </p:cNvPr>
          <p:cNvSpPr>
            <a:spLocks noGrp="1"/>
          </p:cNvSpPr>
          <p:nvPr>
            <p:ph type="body" idx="12" hasCustomPrompt="1"/>
          </p:nvPr>
        </p:nvSpPr>
        <p:spPr>
          <a:xfrm>
            <a:off x="1005840" y="5221922"/>
            <a:ext cx="4023360" cy="187359"/>
          </a:xfrm>
          <a:prstGeom prst="rect">
            <a:avLst/>
          </a:prstGeom>
        </p:spPr>
        <p:txBody>
          <a:bodyPr wrap="none">
            <a:spAutoFit/>
          </a:bodyPr>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Click to add date</a:t>
            </a:r>
          </a:p>
        </p:txBody>
      </p:sp>
      <p:pic>
        <p:nvPicPr>
          <p:cNvPr id="2" name="Cognizant Logo_rgb_rev_2023">
            <a:extLst>
              <a:ext uri="{FF2B5EF4-FFF2-40B4-BE49-F238E27FC236}">
                <a16:creationId xmlns:a16="http://schemas.microsoft.com/office/drawing/2014/main" id="{A289B6B7-484E-820F-55A6-B545B1D7FEA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bwMode="invGray">
          <a:xfrm>
            <a:off x="376990" y="1095300"/>
            <a:ext cx="2624328" cy="460654"/>
          </a:xfrm>
          <a:prstGeom prst="rect">
            <a:avLst/>
          </a:prstGeom>
        </p:spPr>
      </p:pic>
      <p:sp>
        <p:nvSpPr>
          <p:cNvPr id="5" name="Date Placeholder 4">
            <a:extLst>
              <a:ext uri="{FF2B5EF4-FFF2-40B4-BE49-F238E27FC236}">
                <a16:creationId xmlns:a16="http://schemas.microsoft.com/office/drawing/2014/main" id="{7ED7D619-D61B-E60B-63C9-B090CABB0105}"/>
              </a:ext>
            </a:extLst>
          </p:cNvPr>
          <p:cNvSpPr>
            <a:spLocks noGrp="1"/>
          </p:cNvSpPr>
          <p:nvPr>
            <p:ph type="dt" sz="half" idx="13"/>
          </p:nvPr>
        </p:nvSpPr>
        <p:spPr/>
        <p:txBody>
          <a:bodyPr/>
          <a:lstStyle/>
          <a:p>
            <a:fld id="{8A7A8D7F-117B-444E-ACF4-1566747F9641}" type="datetime1">
              <a:rPr lang="en-US" smtClean="0"/>
              <a:t>6/4/2024</a:t>
            </a:fld>
            <a:endParaRPr lang="en-US" dirty="0"/>
          </a:p>
        </p:txBody>
      </p:sp>
      <p:sp>
        <p:nvSpPr>
          <p:cNvPr id="6" name="Footer Placeholder 5">
            <a:extLst>
              <a:ext uri="{FF2B5EF4-FFF2-40B4-BE49-F238E27FC236}">
                <a16:creationId xmlns:a16="http://schemas.microsoft.com/office/drawing/2014/main" id="{70F51BFC-5EC2-9CD1-7F12-40FA9671C977}"/>
              </a:ext>
            </a:extLst>
          </p:cNvPr>
          <p:cNvSpPr>
            <a:spLocks noGrp="1"/>
          </p:cNvSpPr>
          <p:nvPr>
            <p:ph type="ftr" sz="quarter" idx="14"/>
          </p:nvPr>
        </p:nvSpPr>
        <p:spPr>
          <a:xfrm>
            <a:off x="1005840" y="6400800"/>
            <a:ext cx="1371600" cy="228600"/>
          </a:xfrm>
        </p:spPr>
        <p:txBody>
          <a:bodyPr/>
          <a:lstStyle/>
          <a:p>
            <a:r>
              <a:rPr lang="en-US" dirty="0"/>
              <a:t>© 2024 Cognizant | Private</a:t>
            </a:r>
          </a:p>
        </p:txBody>
      </p:sp>
      <p:sp>
        <p:nvSpPr>
          <p:cNvPr id="7" name="Slide Number Placeholder 6">
            <a:extLst>
              <a:ext uri="{FF2B5EF4-FFF2-40B4-BE49-F238E27FC236}">
                <a16:creationId xmlns:a16="http://schemas.microsoft.com/office/drawing/2014/main" id="{5A2E8399-6911-0E44-17E5-8C2D8297AA27}"/>
              </a:ext>
            </a:extLst>
          </p:cNvPr>
          <p:cNvSpPr>
            <a:spLocks noGrp="1"/>
          </p:cNvSpPr>
          <p:nvPr>
            <p:ph type="sldNum" sz="quarter" idx="1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96313272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mparison horizontal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3962400" y="1447800"/>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9" name="Date Placeholder 8">
            <a:extLst>
              <a:ext uri="{FF2B5EF4-FFF2-40B4-BE49-F238E27FC236}">
                <a16:creationId xmlns:a16="http://schemas.microsoft.com/office/drawing/2014/main" id="{3DA6F676-1432-9BD5-293D-3B121AF2F0B9}"/>
              </a:ext>
            </a:extLst>
          </p:cNvPr>
          <p:cNvSpPr>
            <a:spLocks noGrp="1"/>
          </p:cNvSpPr>
          <p:nvPr>
            <p:ph type="dt" sz="half" idx="10"/>
          </p:nvPr>
        </p:nvSpPr>
        <p:spPr/>
        <p:txBody>
          <a:bodyPr/>
          <a:lstStyle/>
          <a:p>
            <a:fld id="{00A4357C-AC8D-DC4C-9095-09E2CD5356C5}" type="datetime1">
              <a:rPr lang="en-US" smtClean="0"/>
              <a:t>6/4/2024</a:t>
            </a:fld>
            <a:endParaRPr lang="en-US" dirty="0"/>
          </a:p>
        </p:txBody>
      </p:sp>
      <p:sp>
        <p:nvSpPr>
          <p:cNvPr id="10" name="Footer Placeholder 9">
            <a:extLst>
              <a:ext uri="{FF2B5EF4-FFF2-40B4-BE49-F238E27FC236}">
                <a16:creationId xmlns:a16="http://schemas.microsoft.com/office/drawing/2014/main" id="{B0C8C277-B1F1-8DA5-6AF5-ACB3ECF2B2EC}"/>
              </a:ext>
            </a:extLst>
          </p:cNvPr>
          <p:cNvSpPr>
            <a:spLocks noGrp="1"/>
          </p:cNvSpPr>
          <p:nvPr>
            <p:ph type="ftr" sz="quarter" idx="11"/>
          </p:nvPr>
        </p:nvSpPr>
        <p:spPr/>
        <p:txBody>
          <a:bodyPr/>
          <a:lstStyle/>
          <a:p>
            <a:r>
              <a:rPr lang="en-US" dirty="0"/>
              <a:t>© 2024 Cognizant | Private</a:t>
            </a:r>
          </a:p>
        </p:txBody>
      </p:sp>
      <p:sp>
        <p:nvSpPr>
          <p:cNvPr id="11" name="Slide Number Placeholder 10">
            <a:extLst>
              <a:ext uri="{FF2B5EF4-FFF2-40B4-BE49-F238E27FC236}">
                <a16:creationId xmlns:a16="http://schemas.microsoft.com/office/drawing/2014/main" id="{80F779E1-4E24-F611-3CF0-B2C64B13509B}"/>
              </a:ext>
            </a:extLst>
          </p:cNvPr>
          <p:cNvSpPr>
            <a:spLocks noGrp="1"/>
          </p:cNvSpPr>
          <p:nvPr>
            <p:ph type="sldNum" sz="quarter" idx="12"/>
          </p:nvPr>
        </p:nvSpPr>
        <p:spPr/>
        <p:txBody>
          <a:bodyPr/>
          <a:lstStyle/>
          <a:p>
            <a:fld id="{38826FC0-333C-E549-9FA3-0EE43DF298A3}" type="slidenum">
              <a:rPr lang="en-US" smtClean="0"/>
              <a:pPr/>
              <a:t>‹#›</a:t>
            </a:fld>
            <a:endParaRPr lang="en-US" dirty="0"/>
          </a:p>
        </p:txBody>
      </p:sp>
      <p:sp>
        <p:nvSpPr>
          <p:cNvPr id="6" name="Text Placeholder 5">
            <a:extLst>
              <a:ext uri="{FF2B5EF4-FFF2-40B4-BE49-F238E27FC236}">
                <a16:creationId xmlns:a16="http://schemas.microsoft.com/office/drawing/2014/main" id="{E5983A4D-2A2C-B635-2F97-8FF9365D1E60}"/>
              </a:ext>
            </a:extLst>
          </p:cNvPr>
          <p:cNvSpPr>
            <a:spLocks noGrp="1"/>
          </p:cNvSpPr>
          <p:nvPr>
            <p:ph type="body" sz="quarter" idx="13" hasCustomPrompt="1"/>
          </p:nvPr>
        </p:nvSpPr>
        <p:spPr>
          <a:xfrm>
            <a:off x="457200" y="1447800"/>
            <a:ext cx="2971800" cy="1308100"/>
          </a:xfrm>
        </p:spPr>
        <p:txBody>
          <a:bodyPr>
            <a:noAutofit/>
          </a:bodyPr>
          <a:lstStyle>
            <a:lvl1pPr marL="0" indent="0">
              <a:buNone/>
              <a:defRPr sz="1800" b="1">
                <a:solidFill>
                  <a:schemeClr val="accent2"/>
                </a:solidFill>
              </a:defRPr>
            </a:lvl1pPr>
          </a:lstStyle>
          <a:p>
            <a:pPr lvl="0"/>
            <a:r>
              <a:rPr lang="en-US" dirty="0"/>
              <a:t>Subtitle here</a:t>
            </a:r>
          </a:p>
        </p:txBody>
      </p:sp>
      <p:cxnSp>
        <p:nvCxnSpPr>
          <p:cNvPr id="7" name="Straight Connector 6">
            <a:extLst>
              <a:ext uri="{FF2B5EF4-FFF2-40B4-BE49-F238E27FC236}">
                <a16:creationId xmlns:a16="http://schemas.microsoft.com/office/drawing/2014/main" id="{D44ACB01-6B78-648D-EBF4-7043D32A4DCC}"/>
              </a:ext>
            </a:extLst>
          </p:cNvPr>
          <p:cNvCxnSpPr>
            <a:cxnSpLocks/>
          </p:cNvCxnSpPr>
          <p:nvPr/>
        </p:nvCxnSpPr>
        <p:spPr>
          <a:xfrm>
            <a:off x="452438" y="2847490"/>
            <a:ext cx="29718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B55E037-1D4C-9E0D-9DB6-DCBB7033AC21}"/>
              </a:ext>
            </a:extLst>
          </p:cNvPr>
          <p:cNvCxnSpPr>
            <a:cxnSpLocks/>
          </p:cNvCxnSpPr>
          <p:nvPr/>
        </p:nvCxnSpPr>
        <p:spPr>
          <a:xfrm>
            <a:off x="3962400" y="2847490"/>
            <a:ext cx="77724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4B4CBE33-0E3B-B5D6-D276-A5FBB088DD56}"/>
              </a:ext>
            </a:extLst>
          </p:cNvPr>
          <p:cNvSpPr>
            <a:spLocks noGrp="1"/>
          </p:cNvSpPr>
          <p:nvPr>
            <p:ph idx="14" hasCustomPrompt="1"/>
          </p:nvPr>
        </p:nvSpPr>
        <p:spPr>
          <a:xfrm>
            <a:off x="3962400" y="2939080"/>
            <a:ext cx="7772400" cy="1308100"/>
          </a:xfrm>
        </p:spPr>
        <p:txBody>
          <a:bodyPr>
            <a:noAutofit/>
          </a:bodyPr>
          <a:lstStyle/>
          <a:p>
            <a:pPr lvl="0"/>
            <a:r>
              <a:rPr lang="en-US"/>
              <a:t>Click to add content</a:t>
            </a:r>
          </a:p>
          <a:p>
            <a:pPr lvl="1"/>
            <a:r>
              <a:rPr lang="en-US"/>
              <a:t>2nd level text</a:t>
            </a:r>
          </a:p>
          <a:p>
            <a:pPr lvl="2"/>
            <a:r>
              <a:rPr lang="en-US"/>
              <a:t>3rd level text</a:t>
            </a:r>
          </a:p>
        </p:txBody>
      </p:sp>
      <p:sp>
        <p:nvSpPr>
          <p:cNvPr id="15" name="Text Placeholder 5">
            <a:extLst>
              <a:ext uri="{FF2B5EF4-FFF2-40B4-BE49-F238E27FC236}">
                <a16:creationId xmlns:a16="http://schemas.microsoft.com/office/drawing/2014/main" id="{300D1863-6D9F-D386-3272-7AE775F597AD}"/>
              </a:ext>
            </a:extLst>
          </p:cNvPr>
          <p:cNvSpPr>
            <a:spLocks noGrp="1"/>
          </p:cNvSpPr>
          <p:nvPr>
            <p:ph type="body" sz="quarter" idx="15" hasCustomPrompt="1"/>
          </p:nvPr>
        </p:nvSpPr>
        <p:spPr>
          <a:xfrm>
            <a:off x="457200" y="2939080"/>
            <a:ext cx="2971800" cy="1308100"/>
          </a:xfrm>
        </p:spPr>
        <p:txBody>
          <a:bodyPr>
            <a:noAutofit/>
          </a:bodyPr>
          <a:lstStyle>
            <a:lvl1pPr marL="0" indent="0">
              <a:buNone/>
              <a:defRPr sz="1800" b="1">
                <a:solidFill>
                  <a:schemeClr val="accent2"/>
                </a:solidFill>
              </a:defRPr>
            </a:lvl1pPr>
          </a:lstStyle>
          <a:p>
            <a:pPr lvl="0"/>
            <a:r>
              <a:rPr lang="en-US" dirty="0"/>
              <a:t>Subtitle here</a:t>
            </a:r>
          </a:p>
        </p:txBody>
      </p:sp>
      <p:cxnSp>
        <p:nvCxnSpPr>
          <p:cNvPr id="16" name="Straight Connector 15">
            <a:extLst>
              <a:ext uri="{FF2B5EF4-FFF2-40B4-BE49-F238E27FC236}">
                <a16:creationId xmlns:a16="http://schemas.microsoft.com/office/drawing/2014/main" id="{AA5D8537-3CEF-DF78-41F1-0F6312E9645F}"/>
              </a:ext>
            </a:extLst>
          </p:cNvPr>
          <p:cNvCxnSpPr>
            <a:cxnSpLocks/>
          </p:cNvCxnSpPr>
          <p:nvPr/>
        </p:nvCxnSpPr>
        <p:spPr>
          <a:xfrm>
            <a:off x="452438" y="4338770"/>
            <a:ext cx="29718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BFE904F-D475-7593-E45F-BF79A922E831}"/>
              </a:ext>
            </a:extLst>
          </p:cNvPr>
          <p:cNvCxnSpPr>
            <a:cxnSpLocks/>
          </p:cNvCxnSpPr>
          <p:nvPr/>
        </p:nvCxnSpPr>
        <p:spPr>
          <a:xfrm>
            <a:off x="3962400" y="4338770"/>
            <a:ext cx="77724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C42A06B7-2FE2-2908-5164-0845DA34203C}"/>
              </a:ext>
            </a:extLst>
          </p:cNvPr>
          <p:cNvSpPr>
            <a:spLocks noGrp="1"/>
          </p:cNvSpPr>
          <p:nvPr>
            <p:ph idx="16" hasCustomPrompt="1"/>
          </p:nvPr>
        </p:nvSpPr>
        <p:spPr>
          <a:xfrm>
            <a:off x="3962400" y="4430359"/>
            <a:ext cx="7772400" cy="1308100"/>
          </a:xfrm>
        </p:spPr>
        <p:txBody>
          <a:bodyPr>
            <a:noAutofit/>
          </a:bodyPr>
          <a:lstStyle/>
          <a:p>
            <a:pPr lvl="0"/>
            <a:r>
              <a:rPr lang="en-US"/>
              <a:t>Click to add content</a:t>
            </a:r>
          </a:p>
          <a:p>
            <a:pPr lvl="1"/>
            <a:r>
              <a:rPr lang="en-US"/>
              <a:t>2nd level text</a:t>
            </a:r>
          </a:p>
          <a:p>
            <a:pPr lvl="2"/>
            <a:r>
              <a:rPr lang="en-US"/>
              <a:t>3rd level text</a:t>
            </a:r>
          </a:p>
        </p:txBody>
      </p:sp>
      <p:sp>
        <p:nvSpPr>
          <p:cNvPr id="19" name="Text Placeholder 5">
            <a:extLst>
              <a:ext uri="{FF2B5EF4-FFF2-40B4-BE49-F238E27FC236}">
                <a16:creationId xmlns:a16="http://schemas.microsoft.com/office/drawing/2014/main" id="{6F293747-E822-8B9A-B250-BD09178A5F10}"/>
              </a:ext>
            </a:extLst>
          </p:cNvPr>
          <p:cNvSpPr>
            <a:spLocks noGrp="1"/>
          </p:cNvSpPr>
          <p:nvPr>
            <p:ph type="body" sz="quarter" idx="17" hasCustomPrompt="1"/>
          </p:nvPr>
        </p:nvSpPr>
        <p:spPr>
          <a:xfrm>
            <a:off x="457200" y="4430359"/>
            <a:ext cx="2971800" cy="1308100"/>
          </a:xfrm>
        </p:spPr>
        <p:txBody>
          <a:bodyPr>
            <a:noAutofit/>
          </a:bodyPr>
          <a:lstStyle>
            <a:lvl1pPr marL="0" indent="0">
              <a:buNone/>
              <a:defRPr sz="1800" b="1">
                <a:solidFill>
                  <a:schemeClr val="accent2"/>
                </a:solidFill>
              </a:defRPr>
            </a:lvl1pPr>
          </a:lstStyle>
          <a:p>
            <a:pPr lvl="0"/>
            <a:r>
              <a:rPr lang="en-US" dirty="0"/>
              <a:t>Subtitle here</a:t>
            </a:r>
          </a:p>
        </p:txBody>
      </p:sp>
      <p:cxnSp>
        <p:nvCxnSpPr>
          <p:cNvPr id="5" name="Straight Connector 4">
            <a:extLst>
              <a:ext uri="{FF2B5EF4-FFF2-40B4-BE49-F238E27FC236}">
                <a16:creationId xmlns:a16="http://schemas.microsoft.com/office/drawing/2014/main" id="{429A3035-2EDB-6331-792C-C204BF38F6AC}"/>
              </a:ext>
            </a:extLst>
          </p:cNvPr>
          <p:cNvCxnSpPr>
            <a:cxnSpLocks/>
          </p:cNvCxnSpPr>
          <p:nvPr/>
        </p:nvCxnSpPr>
        <p:spPr>
          <a:xfrm>
            <a:off x="452438" y="1342781"/>
            <a:ext cx="29718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46E72534-59BF-D450-E5D9-32D085C7E6D9}"/>
              </a:ext>
            </a:extLst>
          </p:cNvPr>
          <p:cNvCxnSpPr>
            <a:cxnSpLocks/>
          </p:cNvCxnSpPr>
          <p:nvPr/>
        </p:nvCxnSpPr>
        <p:spPr>
          <a:xfrm>
            <a:off x="3962400" y="1342781"/>
            <a:ext cx="7772400" cy="0"/>
          </a:xfrm>
          <a:prstGeom prst="line">
            <a:avLst/>
          </a:prstGeom>
          <a:ln w="1587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17745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AEB62-7BE1-5D8C-1B24-A6872199ABCA}"/>
              </a:ext>
            </a:extLst>
          </p:cNvPr>
          <p:cNvSpPr>
            <a:spLocks noGrp="1"/>
          </p:cNvSpPr>
          <p:nvPr>
            <p:ph type="title" hasCustomPrompt="1"/>
          </p:nvPr>
        </p:nvSpPr>
        <p:spPr/>
        <p:txBody>
          <a:bodyPr/>
          <a:lstStyle/>
          <a:p>
            <a:r>
              <a:rPr lang="en-US" dirty="0"/>
              <a:t>Click to add title</a:t>
            </a:r>
          </a:p>
        </p:txBody>
      </p:sp>
      <p:sp>
        <p:nvSpPr>
          <p:cNvPr id="3" name="Content Placeholder 2">
            <a:extLst>
              <a:ext uri="{FF2B5EF4-FFF2-40B4-BE49-F238E27FC236}">
                <a16:creationId xmlns:a16="http://schemas.microsoft.com/office/drawing/2014/main" id="{F3764D86-105F-2A88-55B5-2DAECBD3E8E3}"/>
              </a:ext>
            </a:extLst>
          </p:cNvPr>
          <p:cNvSpPr>
            <a:spLocks noGrp="1"/>
          </p:cNvSpPr>
          <p:nvPr>
            <p:ph sz="half" idx="1" hasCustomPrompt="1"/>
          </p:nvPr>
        </p:nvSpPr>
        <p:spPr>
          <a:xfrm>
            <a:off x="457200" y="1444751"/>
            <a:ext cx="5212080" cy="4572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Content Placeholder 3">
            <a:extLst>
              <a:ext uri="{FF2B5EF4-FFF2-40B4-BE49-F238E27FC236}">
                <a16:creationId xmlns:a16="http://schemas.microsoft.com/office/drawing/2014/main" id="{14AB8798-DFE7-49BE-4E9F-920D1EB6D54B}"/>
              </a:ext>
            </a:extLst>
          </p:cNvPr>
          <p:cNvSpPr>
            <a:spLocks noGrp="1"/>
          </p:cNvSpPr>
          <p:nvPr>
            <p:ph sz="half" idx="2" hasCustomPrompt="1"/>
          </p:nvPr>
        </p:nvSpPr>
        <p:spPr>
          <a:xfrm>
            <a:off x="6522720" y="1444750"/>
            <a:ext cx="5212080" cy="4571999"/>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Date Placeholder 4">
            <a:extLst>
              <a:ext uri="{FF2B5EF4-FFF2-40B4-BE49-F238E27FC236}">
                <a16:creationId xmlns:a16="http://schemas.microsoft.com/office/drawing/2014/main" id="{F095D326-A1CD-53C0-6E4B-3792BB1FD4A9}"/>
              </a:ext>
            </a:extLst>
          </p:cNvPr>
          <p:cNvSpPr>
            <a:spLocks noGrp="1"/>
          </p:cNvSpPr>
          <p:nvPr>
            <p:ph type="dt" sz="half" idx="10"/>
          </p:nvPr>
        </p:nvSpPr>
        <p:spPr/>
        <p:txBody>
          <a:bodyPr/>
          <a:lstStyle/>
          <a:p>
            <a:fld id="{93B28A36-1925-7444-A23C-A0E414D27D50}" type="datetime1">
              <a:rPr lang="en-US" smtClean="0"/>
              <a:t>6/4/2024</a:t>
            </a:fld>
            <a:endParaRPr lang="en-US" dirty="0"/>
          </a:p>
        </p:txBody>
      </p:sp>
      <p:sp>
        <p:nvSpPr>
          <p:cNvPr id="9" name="Footer Placeholder 8">
            <a:extLst>
              <a:ext uri="{FF2B5EF4-FFF2-40B4-BE49-F238E27FC236}">
                <a16:creationId xmlns:a16="http://schemas.microsoft.com/office/drawing/2014/main" id="{52D2E00C-B7D1-9930-4311-FC69249A0E4C}"/>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2270ADC6-D307-E812-97FA-15F07F1166A3}"/>
              </a:ext>
            </a:extLst>
          </p:cNvPr>
          <p:cNvSpPr>
            <a:spLocks noGrp="1"/>
          </p:cNvSpPr>
          <p:nvPr>
            <p:ph type="sldNum" sz="quarter" idx="12"/>
          </p:nvPr>
        </p:nvSpPr>
        <p:spPr/>
        <p:txBody>
          <a:bodyPr/>
          <a:lstStyle/>
          <a:p>
            <a:fld id="{38826FC0-333C-E549-9FA3-0EE43DF298A3}" type="slidenum">
              <a:rPr lang="en-US" smtClean="0"/>
              <a:pPr/>
              <a:t>‹#›</a:t>
            </a:fld>
            <a:endParaRPr lang="en-US" dirty="0"/>
          </a:p>
        </p:txBody>
      </p:sp>
      <p:cxnSp>
        <p:nvCxnSpPr>
          <p:cNvPr id="6" name="Straight Connector 5">
            <a:extLst>
              <a:ext uri="{FF2B5EF4-FFF2-40B4-BE49-F238E27FC236}">
                <a16:creationId xmlns:a16="http://schemas.microsoft.com/office/drawing/2014/main" id="{124E5F2F-71BE-F7DA-234E-403E9123E2E3}"/>
              </a:ext>
            </a:extLst>
          </p:cNvPr>
          <p:cNvCxnSpPr>
            <a:cxnSpLocks/>
          </p:cNvCxnSpPr>
          <p:nvPr/>
        </p:nvCxnSpPr>
        <p:spPr>
          <a:xfrm>
            <a:off x="6096000" y="1444750"/>
            <a:ext cx="0" cy="4571997"/>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62424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46507-4F3C-6F06-CC64-DCB416815963}"/>
              </a:ext>
            </a:extLst>
          </p:cNvPr>
          <p:cNvSpPr>
            <a:spLocks noGrp="1"/>
          </p:cNvSpPr>
          <p:nvPr>
            <p:ph type="title" hasCustomPrompt="1"/>
          </p:nvPr>
        </p:nvSpPr>
        <p:spPr>
          <a:xfrm>
            <a:off x="457200" y="457200"/>
            <a:ext cx="11277600" cy="329184"/>
          </a:xfrm>
        </p:spPr>
        <p:txBody>
          <a:bodyPr anchor="t"/>
          <a:lstStyle>
            <a:lvl1pPr>
              <a:defRPr sz="2400"/>
            </a:lvl1pPr>
          </a:lstStyle>
          <a:p>
            <a:r>
              <a:rPr lang="en-US" dirty="0"/>
              <a:t>Click to add title</a:t>
            </a:r>
          </a:p>
        </p:txBody>
      </p:sp>
      <p:sp>
        <p:nvSpPr>
          <p:cNvPr id="3" name="Content Placeholder 2">
            <a:extLst>
              <a:ext uri="{FF2B5EF4-FFF2-40B4-BE49-F238E27FC236}">
                <a16:creationId xmlns:a16="http://schemas.microsoft.com/office/drawing/2014/main" id="{9521B89B-1396-CE54-BDAC-657C3A1FCF13}"/>
              </a:ext>
            </a:extLst>
          </p:cNvPr>
          <p:cNvSpPr>
            <a:spLocks noGrp="1"/>
          </p:cNvSpPr>
          <p:nvPr>
            <p:ph idx="1" hasCustomPrompt="1"/>
          </p:nvPr>
        </p:nvSpPr>
        <p:spPr>
          <a:xfrm>
            <a:off x="6096000" y="1447799"/>
            <a:ext cx="5638800" cy="4663440"/>
          </a:xfrm>
        </p:spPr>
        <p:txBody>
          <a:bodyPr>
            <a:noAutofit/>
          </a:bodyPr>
          <a:lstStyle>
            <a:lvl1pPr>
              <a:defRPr sz="1600"/>
            </a:lvl1pPr>
            <a:lvl2pPr>
              <a:defRPr sz="1400"/>
            </a:lvl2pPr>
            <a:lvl3pPr>
              <a:defRPr sz="1200"/>
            </a:lvl3pPr>
            <a:lvl4pPr>
              <a:defRPr sz="1100"/>
            </a:lvl4pPr>
            <a:lvl5pPr>
              <a:defRPr sz="1100"/>
            </a:lvl5pPr>
            <a:lvl6pPr>
              <a:defRPr sz="2000"/>
            </a:lvl6pPr>
            <a:lvl7pPr>
              <a:defRPr sz="2000"/>
            </a:lvl7pPr>
            <a:lvl8pPr>
              <a:defRPr sz="2000"/>
            </a:lvl8pPr>
            <a:lvl9pPr>
              <a:defRPr sz="2000"/>
            </a:lvl9p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3">
            <a:extLst>
              <a:ext uri="{FF2B5EF4-FFF2-40B4-BE49-F238E27FC236}">
                <a16:creationId xmlns:a16="http://schemas.microsoft.com/office/drawing/2014/main" id="{68C39DE7-C187-B4C9-7F93-CF29330E94C1}"/>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5724D44-8249-FD9B-C453-3AE49B5F4FF2}"/>
              </a:ext>
            </a:extLst>
          </p:cNvPr>
          <p:cNvSpPr>
            <a:spLocks noGrp="1"/>
          </p:cNvSpPr>
          <p:nvPr>
            <p:ph type="dt" sz="half" idx="10"/>
          </p:nvPr>
        </p:nvSpPr>
        <p:spPr/>
        <p:txBody>
          <a:bodyPr/>
          <a:lstStyle/>
          <a:p>
            <a:fld id="{F201B2EF-4305-1641-9FC3-B27A37707FB8}" type="datetime1">
              <a:rPr lang="en-US" smtClean="0"/>
              <a:t>6/4/2024</a:t>
            </a:fld>
            <a:endParaRPr lang="en-US" dirty="0"/>
          </a:p>
        </p:txBody>
      </p:sp>
      <p:sp>
        <p:nvSpPr>
          <p:cNvPr id="9" name="Footer Placeholder 8">
            <a:extLst>
              <a:ext uri="{FF2B5EF4-FFF2-40B4-BE49-F238E27FC236}">
                <a16:creationId xmlns:a16="http://schemas.microsoft.com/office/drawing/2014/main" id="{FC414F21-A578-2B13-3FC0-80CE780DACE8}"/>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0594F499-4E58-F60A-D1FE-CA8DBFA3324D}"/>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00133061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8CFF2-1ECE-33A6-68A7-0317E0C84DFC}"/>
              </a:ext>
            </a:extLst>
          </p:cNvPr>
          <p:cNvSpPr>
            <a:spLocks noGrp="1"/>
          </p:cNvSpPr>
          <p:nvPr>
            <p:ph type="title" hasCustomPrompt="1"/>
          </p:nvPr>
        </p:nvSpPr>
        <p:spPr>
          <a:xfrm>
            <a:off x="457200" y="457200"/>
            <a:ext cx="11277600" cy="332399"/>
          </a:xfrm>
        </p:spPr>
        <p:txBody>
          <a:bodyPr anchor="t"/>
          <a:lstStyle>
            <a:lvl1pPr>
              <a:defRPr sz="2400"/>
            </a:lvl1pPr>
          </a:lstStyle>
          <a:p>
            <a:r>
              <a:rPr lang="en-US" dirty="0"/>
              <a:t>Click to add title</a:t>
            </a:r>
          </a:p>
        </p:txBody>
      </p:sp>
      <p:sp>
        <p:nvSpPr>
          <p:cNvPr id="3" name="Picture Placeholder 2">
            <a:extLst>
              <a:ext uri="{FF2B5EF4-FFF2-40B4-BE49-F238E27FC236}">
                <a16:creationId xmlns:a16="http://schemas.microsoft.com/office/drawing/2014/main" id="{B2C56658-0960-E18E-D91E-AA04D27572E7}"/>
              </a:ext>
            </a:extLst>
          </p:cNvPr>
          <p:cNvSpPr>
            <a:spLocks noGrp="1"/>
          </p:cNvSpPr>
          <p:nvPr>
            <p:ph type="pic" idx="1" hasCustomPrompt="1"/>
          </p:nvPr>
        </p:nvSpPr>
        <p:spPr>
          <a:xfrm>
            <a:off x="6096000" y="1447799"/>
            <a:ext cx="5638800" cy="4663439"/>
          </a:xfrm>
          <a:solidFill>
            <a:srgbClr val="ECECEB"/>
          </a:solidFill>
        </p:spPr>
        <p:txBody>
          <a:bodyPr bIns="640080" anchor="ctr">
            <a:normAutofit/>
          </a:bodyPr>
          <a:lstStyle>
            <a:lvl1pPr marL="0" indent="0" algn="ctr">
              <a:buNone/>
              <a:defRPr sz="1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drag, or paste to add picture</a:t>
            </a:r>
          </a:p>
        </p:txBody>
      </p:sp>
      <p:sp>
        <p:nvSpPr>
          <p:cNvPr id="4" name="Text Placeholder 3">
            <a:extLst>
              <a:ext uri="{FF2B5EF4-FFF2-40B4-BE49-F238E27FC236}">
                <a16:creationId xmlns:a16="http://schemas.microsoft.com/office/drawing/2014/main" id="{8801F393-8308-0D1E-52A2-FC57E4512CCF}"/>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80241F3-9135-92CE-6A1A-5BE0AECC9970}"/>
              </a:ext>
            </a:extLst>
          </p:cNvPr>
          <p:cNvSpPr>
            <a:spLocks noGrp="1"/>
          </p:cNvSpPr>
          <p:nvPr>
            <p:ph type="dt" sz="half" idx="10"/>
          </p:nvPr>
        </p:nvSpPr>
        <p:spPr/>
        <p:txBody>
          <a:bodyPr/>
          <a:lstStyle/>
          <a:p>
            <a:fld id="{7F9FA7AC-0CA4-A94F-B9AD-913C6E27D52C}" type="datetime1">
              <a:rPr lang="en-US" smtClean="0"/>
              <a:t>6/4/2024</a:t>
            </a:fld>
            <a:endParaRPr lang="en-US" dirty="0"/>
          </a:p>
        </p:txBody>
      </p:sp>
      <p:sp>
        <p:nvSpPr>
          <p:cNvPr id="9" name="Footer Placeholder 8">
            <a:extLst>
              <a:ext uri="{FF2B5EF4-FFF2-40B4-BE49-F238E27FC236}">
                <a16:creationId xmlns:a16="http://schemas.microsoft.com/office/drawing/2014/main" id="{188FFC8B-A41D-691D-C8C9-0C363B1FD284}"/>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B0EC0125-3406-DCE1-A443-16278DF39252}"/>
              </a:ext>
            </a:extLst>
          </p:cNvPr>
          <p:cNvSpPr>
            <a:spLocks noGrp="1"/>
          </p:cNvSpPr>
          <p:nvPr>
            <p:ph type="sldNum" sz="quarter" idx="12"/>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5250528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tatement - light">
    <p:bg>
      <p:bgRef idx="1001">
        <a:schemeClr val="bg2"/>
      </p:bgRef>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98BC2B5B-70BA-CE41-9C8E-4A1C418D7D8E}"/>
              </a:ext>
            </a:extLst>
          </p:cNvPr>
          <p:cNvSpPr>
            <a:spLocks noGrp="1"/>
          </p:cNvSpPr>
          <p:nvPr>
            <p:ph type="body" sz="quarter" idx="13" hasCustomPrompt="1"/>
          </p:nvPr>
        </p:nvSpPr>
        <p:spPr>
          <a:xfrm>
            <a:off x="1005840" y="3429000"/>
            <a:ext cx="8849360" cy="1500188"/>
          </a:xfrm>
          <a:prstGeom prst="rect">
            <a:avLst/>
          </a:prstGeom>
        </p:spPr>
        <p:txBody>
          <a:bodyPr>
            <a:noAutofit/>
          </a:bodyPr>
          <a:lstStyle>
            <a:lvl1pPr marL="0" indent="0">
              <a:buNone/>
              <a:defRPr>
                <a:solidFill>
                  <a:schemeClr val="accent2"/>
                </a:solidFill>
              </a:defRPr>
            </a:lvl1pPr>
            <a:lvl2pPr marL="457200" indent="0">
              <a:buNone/>
              <a:defRPr>
                <a:solidFill>
                  <a:schemeClr val="accent5"/>
                </a:solidFill>
              </a:defRPr>
            </a:lvl2pPr>
            <a:lvl3pPr marL="914400" indent="0">
              <a:buNone/>
              <a:defRPr>
                <a:solidFill>
                  <a:schemeClr val="accent3"/>
                </a:solidFill>
              </a:defRPr>
            </a:lvl3pPr>
            <a:lvl4pPr marL="1371600" indent="0">
              <a:buNone/>
              <a:defRPr>
                <a:solidFill>
                  <a:schemeClr val="accent3"/>
                </a:solidFill>
              </a:defRPr>
            </a:lvl4pPr>
            <a:lvl5pPr marL="1828800" indent="0">
              <a:buNone/>
              <a:defRPr>
                <a:solidFill>
                  <a:schemeClr val="accent3"/>
                </a:solidFill>
              </a:defRPr>
            </a:lvl5pPr>
          </a:lstStyle>
          <a:p>
            <a:pPr lvl="0"/>
            <a:r>
              <a:rPr lang="en-US" dirty="0"/>
              <a:t>Attributor name is 16pt Arial</a:t>
            </a:r>
          </a:p>
        </p:txBody>
      </p:sp>
      <p:sp>
        <p:nvSpPr>
          <p:cNvPr id="13" name="Title 1">
            <a:extLst>
              <a:ext uri="{FF2B5EF4-FFF2-40B4-BE49-F238E27FC236}">
                <a16:creationId xmlns:a16="http://schemas.microsoft.com/office/drawing/2014/main" id="{0A13EBB4-2E96-D446-A07D-04B750732870}"/>
              </a:ext>
            </a:extLst>
          </p:cNvPr>
          <p:cNvSpPr>
            <a:spLocks noGrp="1"/>
          </p:cNvSpPr>
          <p:nvPr>
            <p:ph type="ctrTitle" hasCustomPrompt="1"/>
          </p:nvPr>
        </p:nvSpPr>
        <p:spPr>
          <a:xfrm>
            <a:off x="1005840" y="1943100"/>
            <a:ext cx="8849360" cy="997196"/>
          </a:xfrm>
        </p:spPr>
        <p:txBody>
          <a:bodyPr anchor="b" anchorCtr="0"/>
          <a:lstStyle>
            <a:lvl1pPr algn="l" rtl="0" eaLnBrk="1" latinLnBrk="0" hangingPunct="1">
              <a:defRPr lang="en-US" sz="3600" smtClean="0">
                <a:effectLst/>
              </a:defRPr>
            </a:lvl1pPr>
          </a:lstStyle>
          <a:p>
            <a:pPr rtl="0" eaLnBrk="1" latinLnBrk="0" hangingPunct="1"/>
            <a:r>
              <a:rPr lang="en-US" dirty="0"/>
              <a:t>Click to edit statement or quote </a:t>
            </a:r>
            <a:br>
              <a:rPr lang="en-US" dirty="0"/>
            </a:br>
            <a:r>
              <a:rPr lang="en-US" dirty="0"/>
              <a:t>in Arial 36pt bold</a:t>
            </a:r>
          </a:p>
        </p:txBody>
      </p:sp>
      <p:sp>
        <p:nvSpPr>
          <p:cNvPr id="4" name="Date Placeholder 3">
            <a:extLst>
              <a:ext uri="{FF2B5EF4-FFF2-40B4-BE49-F238E27FC236}">
                <a16:creationId xmlns:a16="http://schemas.microsoft.com/office/drawing/2014/main" id="{A90C7F1F-725F-1A52-1D97-F08B00EAAD97}"/>
              </a:ext>
            </a:extLst>
          </p:cNvPr>
          <p:cNvSpPr>
            <a:spLocks noGrp="1"/>
          </p:cNvSpPr>
          <p:nvPr>
            <p:ph type="dt" sz="half" idx="14"/>
          </p:nvPr>
        </p:nvSpPr>
        <p:spPr/>
        <p:txBody>
          <a:bodyPr/>
          <a:lstStyle/>
          <a:p>
            <a:fld id="{C7A24A1D-F3BF-1A41-B122-C74AA003EAC6}" type="datetime1">
              <a:rPr lang="en-US" smtClean="0"/>
              <a:t>6/4/2024</a:t>
            </a:fld>
            <a:endParaRPr lang="en-US" dirty="0"/>
          </a:p>
        </p:txBody>
      </p:sp>
      <p:sp>
        <p:nvSpPr>
          <p:cNvPr id="7" name="Footer Placeholder 6">
            <a:extLst>
              <a:ext uri="{FF2B5EF4-FFF2-40B4-BE49-F238E27FC236}">
                <a16:creationId xmlns:a16="http://schemas.microsoft.com/office/drawing/2014/main" id="{D50B4EFF-B670-387B-EBF2-318801CE65AB}"/>
              </a:ext>
            </a:extLst>
          </p:cNvPr>
          <p:cNvSpPr>
            <a:spLocks noGrp="1"/>
          </p:cNvSpPr>
          <p:nvPr>
            <p:ph type="ftr" sz="quarter" idx="15"/>
          </p:nvPr>
        </p:nvSpPr>
        <p:spPr/>
        <p:txBody>
          <a:bodyPr/>
          <a:lstStyle/>
          <a:p>
            <a:r>
              <a:rPr lang="en-US" dirty="0"/>
              <a:t>© 2024 Cognizant | Private</a:t>
            </a:r>
          </a:p>
        </p:txBody>
      </p:sp>
      <p:sp>
        <p:nvSpPr>
          <p:cNvPr id="8" name="Slide Number Placeholder 7">
            <a:extLst>
              <a:ext uri="{FF2B5EF4-FFF2-40B4-BE49-F238E27FC236}">
                <a16:creationId xmlns:a16="http://schemas.microsoft.com/office/drawing/2014/main" id="{B54DEEBD-7FD8-B1BF-8875-FF2A60284D39}"/>
              </a:ext>
            </a:extLst>
          </p:cNvPr>
          <p:cNvSpPr>
            <a:spLocks noGrp="1"/>
          </p:cNvSpPr>
          <p:nvPr>
            <p:ph type="sldNum" sz="quarter" idx="16"/>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72647368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624"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ase study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4216400" cy="6858000"/>
          </a:xfrm>
          <a:solidFill>
            <a:srgbClr val="ECECEB"/>
          </a:solidFill>
        </p:spPr>
        <p:txBody>
          <a:bodyPr bIns="914400" anchor="ctr">
            <a:normAutofit/>
          </a:bodyPr>
          <a:lstStyle>
            <a:lvl1pPr marL="0" indent="0" algn="ctr">
              <a:buNone/>
              <a:defRPr sz="12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1" y="1078468"/>
            <a:ext cx="3200400" cy="369332"/>
          </a:xfrm>
        </p:spPr>
        <p:txBody>
          <a:bodyPr wrap="square" lIns="0" tIns="0" rIns="0" bIns="0" anchor="t" anchorCtr="0">
            <a:spAutoFit/>
          </a:bodyPr>
          <a:lstStyle>
            <a:lvl1pPr>
              <a:lnSpc>
                <a:spcPct val="100000"/>
              </a:lnSpc>
              <a:defRPr sz="2400" b="1">
                <a:solidFill>
                  <a:schemeClr val="bg1"/>
                </a:solidFill>
              </a:defRPr>
            </a:lvl1pPr>
          </a:lstStyle>
          <a:p>
            <a:r>
              <a:rPr lang="en-US" dirty="0"/>
              <a:t>Case study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bg1"/>
                </a:solidFill>
              </a:defRPr>
            </a:lvl1pPr>
          </a:lstStyle>
          <a:p>
            <a:fld id="{FAFDDD03-639A-8D4E-860C-2002B6D03365}" type="datetime1">
              <a:rPr lang="en-US" smtClean="0"/>
              <a:pPr/>
              <a:t>6/4/2024</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bg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bg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457200" y="457200"/>
            <a:ext cx="3200401" cy="171778"/>
          </a:xfrm>
        </p:spPr>
        <p:txBody>
          <a:bodyPr wrap="square">
            <a:spAutoFit/>
          </a:bodyPr>
          <a:lstStyle>
            <a:lvl1pPr marL="0" indent="0">
              <a:buNone/>
              <a:defRPr sz="1100">
                <a:solidFill>
                  <a:schemeClr val="bg1"/>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Case study super head</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a:xfrm>
            <a:off x="5151120" y="1447800"/>
            <a:ext cx="6583680"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Picture Placeholder 6">
            <a:extLst>
              <a:ext uri="{FF2B5EF4-FFF2-40B4-BE49-F238E27FC236}">
                <a16:creationId xmlns:a16="http://schemas.microsoft.com/office/drawing/2014/main" id="{2240FDEC-D5D2-8E2B-9CB8-49F6FABD320A}"/>
              </a:ext>
            </a:extLst>
          </p:cNvPr>
          <p:cNvSpPr>
            <a:spLocks noGrp="1"/>
          </p:cNvSpPr>
          <p:nvPr>
            <p:ph type="pic" sz="quarter" idx="28" hasCustomPrompt="1"/>
          </p:nvPr>
        </p:nvSpPr>
        <p:spPr>
          <a:xfrm>
            <a:off x="9855200" y="457200"/>
            <a:ext cx="1879600" cy="685800"/>
          </a:xfrm>
          <a:noFill/>
        </p:spPr>
        <p:txBody>
          <a:bodyPr bIns="0" anchor="ctr">
            <a:normAutofit/>
          </a:bodyPr>
          <a:lstStyle>
            <a:lvl1pPr marL="0" indent="0" algn="ctr">
              <a:lnSpc>
                <a:spcPct val="100000"/>
              </a:lnSpc>
              <a:buNone/>
              <a:defRPr sz="900">
                <a:solidFill>
                  <a:schemeClr val="tx1"/>
                </a:solidFill>
              </a:defRPr>
            </a:lvl1pPr>
          </a:lstStyle>
          <a:p>
            <a:r>
              <a:rPr lang="en-US" dirty="0"/>
              <a:t>Client logo</a:t>
            </a:r>
            <a:br>
              <a:rPr lang="en-US" dirty="0"/>
            </a:br>
            <a:r>
              <a:rPr lang="en-US" dirty="0"/>
              <a:t>(crop: fit to make sure </a:t>
            </a:r>
            <a:br>
              <a:rPr lang="en-US" dirty="0"/>
            </a:br>
            <a:r>
              <a:rPr lang="en-US" dirty="0"/>
              <a:t>entire logo is visible)</a:t>
            </a:r>
          </a:p>
        </p:txBody>
      </p:sp>
    </p:spTree>
    <p:extLst>
      <p:ext uri="{BB962C8B-B14F-4D97-AF65-F5344CB8AC3E}">
        <p14:creationId xmlns:p14="http://schemas.microsoft.com/office/powerpoint/2010/main" val="2442934130"/>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ase study light - no imag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E73A3D6-80E4-AC3E-7815-5FDC789342D0}"/>
              </a:ext>
            </a:extLst>
          </p:cNvPr>
          <p:cNvSpPr/>
          <p:nvPr userDrawn="1"/>
        </p:nvSpPr>
        <p:spPr>
          <a:xfrm>
            <a:off x="0" y="0"/>
            <a:ext cx="42164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457201" y="1078468"/>
            <a:ext cx="3200400" cy="369332"/>
          </a:xfrm>
        </p:spPr>
        <p:txBody>
          <a:bodyPr wrap="square" lIns="0" tIns="0" rIns="0" bIns="0" anchor="t" anchorCtr="0">
            <a:spAutoFit/>
          </a:bodyPr>
          <a:lstStyle>
            <a:lvl1pPr>
              <a:lnSpc>
                <a:spcPct val="100000"/>
              </a:lnSpc>
              <a:defRPr sz="2400" b="1">
                <a:solidFill>
                  <a:schemeClr val="bg1"/>
                </a:solidFill>
              </a:defRPr>
            </a:lvl1pPr>
          </a:lstStyle>
          <a:p>
            <a:r>
              <a:rPr lang="en-US" dirty="0"/>
              <a:t>Case study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bwMode="white"/>
        <p:txBody>
          <a:bodyPr/>
          <a:lstStyle>
            <a:lvl1pPr>
              <a:defRPr>
                <a:solidFill>
                  <a:schemeClr val="bg1"/>
                </a:solidFill>
              </a:defRPr>
            </a:lvl1pPr>
          </a:lstStyle>
          <a:p>
            <a:fld id="{FAFDDD03-639A-8D4E-860C-2002B6D03365}" type="datetime1">
              <a:rPr lang="en-US" smtClean="0"/>
              <a:pPr/>
              <a:t>6/4/2024</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bwMode="white"/>
        <p:txBody>
          <a:bodyPr/>
          <a:lstStyle>
            <a:lvl1pPr>
              <a:defRPr>
                <a:solidFill>
                  <a:schemeClr val="bg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bwMode="white"/>
        <p:txBody>
          <a:bodyPr/>
          <a:lstStyle>
            <a:lvl1pPr>
              <a:defRPr>
                <a:solidFill>
                  <a:schemeClr val="bg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457200" y="457200"/>
            <a:ext cx="3200401" cy="171778"/>
          </a:xfrm>
        </p:spPr>
        <p:txBody>
          <a:bodyPr wrap="square">
            <a:spAutoFit/>
          </a:bodyPr>
          <a:lstStyle>
            <a:lvl1pPr marL="0" indent="0">
              <a:buNone/>
              <a:defRPr sz="1100">
                <a:solidFill>
                  <a:schemeClr val="bg1"/>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Case study super head</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a:xfrm>
            <a:off x="5151120" y="1447800"/>
            <a:ext cx="6583680"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Picture Placeholder 6">
            <a:extLst>
              <a:ext uri="{FF2B5EF4-FFF2-40B4-BE49-F238E27FC236}">
                <a16:creationId xmlns:a16="http://schemas.microsoft.com/office/drawing/2014/main" id="{2240FDEC-D5D2-8E2B-9CB8-49F6FABD320A}"/>
              </a:ext>
            </a:extLst>
          </p:cNvPr>
          <p:cNvSpPr>
            <a:spLocks noGrp="1"/>
          </p:cNvSpPr>
          <p:nvPr>
            <p:ph type="pic" sz="quarter" idx="28" hasCustomPrompt="1"/>
          </p:nvPr>
        </p:nvSpPr>
        <p:spPr>
          <a:xfrm>
            <a:off x="9855200" y="457200"/>
            <a:ext cx="1879600" cy="685800"/>
          </a:xfrm>
          <a:noFill/>
        </p:spPr>
        <p:txBody>
          <a:bodyPr bIns="0" anchor="ctr">
            <a:normAutofit/>
          </a:bodyPr>
          <a:lstStyle>
            <a:lvl1pPr marL="0" indent="0" algn="ctr">
              <a:lnSpc>
                <a:spcPct val="100000"/>
              </a:lnSpc>
              <a:buNone/>
              <a:defRPr sz="900">
                <a:solidFill>
                  <a:schemeClr val="tx1"/>
                </a:solidFill>
              </a:defRPr>
            </a:lvl1pPr>
          </a:lstStyle>
          <a:p>
            <a:r>
              <a:rPr lang="en-US" dirty="0"/>
              <a:t>Client logo</a:t>
            </a:r>
            <a:br>
              <a:rPr lang="en-US" dirty="0"/>
            </a:br>
            <a:r>
              <a:rPr lang="en-US" dirty="0"/>
              <a:t>(crop: fit to make sure </a:t>
            </a:r>
            <a:br>
              <a:rPr lang="en-US" dirty="0"/>
            </a:br>
            <a:r>
              <a:rPr lang="en-US" dirty="0"/>
              <a:t>entire logo is visible)</a:t>
            </a:r>
          </a:p>
        </p:txBody>
      </p:sp>
    </p:spTree>
    <p:extLst>
      <p:ext uri="{BB962C8B-B14F-4D97-AF65-F5344CB8AC3E}">
        <p14:creationId xmlns:p14="http://schemas.microsoft.com/office/powerpoint/2010/main" val="1625816533"/>
      </p:ext>
    </p:extLst>
  </p:cSld>
  <p:clrMapOvr>
    <a:overrideClrMapping bg1="lt1" tx1="dk1" bg2="lt2" tx2="dk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DARK LAYOUT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775811" y="1385364"/>
            <a:ext cx="10640378" cy="4087273"/>
          </a:xfrm>
          <a:prstGeom prst="rect">
            <a:avLst/>
          </a:prstGeom>
          <a:noFill/>
        </p:spPr>
        <p:txBody>
          <a:bodyPr wrap="squar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DARK LAYOUTS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2891603830"/>
      </p:ext>
    </p:extLst>
  </p:cSld>
  <p:clrMapOvr>
    <a:overrideClrMapping bg1="dk1" tx1="lt1" bg2="dk2" tx2="lt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obj" preserve="1">
  <p:cSld name="Title and Content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p:txBody>
          <a:bodyPr/>
          <a:lstStyle/>
          <a:p>
            <a:pPr lvl="0"/>
            <a:r>
              <a:rPr lang="en-US" dirty="0"/>
              <a:t>Click to add content</a:t>
            </a:r>
          </a:p>
          <a:p>
            <a:pPr lvl="1"/>
            <a:r>
              <a:rPr lang="en-US" dirty="0"/>
              <a:t>2nd level</a:t>
            </a:r>
          </a:p>
          <a:p>
            <a:pPr lvl="2"/>
            <a:r>
              <a:rPr lang="en-US" dirty="0"/>
              <a:t>3rd level text</a:t>
            </a:r>
          </a:p>
          <a:p>
            <a:pPr lvl="3"/>
            <a:r>
              <a:rPr lang="en-US" dirty="0"/>
              <a:t>4th level text</a:t>
            </a:r>
          </a:p>
          <a:p>
            <a:pPr lvl="4"/>
            <a:r>
              <a:rPr lang="en-US" dirty="0"/>
              <a:t>5th level text</a:t>
            </a:r>
          </a:p>
        </p:txBody>
      </p:sp>
      <p:sp>
        <p:nvSpPr>
          <p:cNvPr id="9" name="Date Placeholder 8">
            <a:extLst>
              <a:ext uri="{FF2B5EF4-FFF2-40B4-BE49-F238E27FC236}">
                <a16:creationId xmlns:a16="http://schemas.microsoft.com/office/drawing/2014/main" id="{F383D916-FBF7-8EA7-4311-2FD3E10E8254}"/>
              </a:ext>
            </a:extLst>
          </p:cNvPr>
          <p:cNvSpPr>
            <a:spLocks noGrp="1"/>
          </p:cNvSpPr>
          <p:nvPr>
            <p:ph type="dt" sz="half" idx="10"/>
          </p:nvPr>
        </p:nvSpPr>
        <p:spPr/>
        <p:txBody>
          <a:bodyPr/>
          <a:lstStyle/>
          <a:p>
            <a:fld id="{62B992DF-0A30-4346-A305-F697A2247CA4}" type="datetime1">
              <a:rPr lang="en-US" smtClean="0"/>
              <a:t>6/4/2024</a:t>
            </a:fld>
            <a:endParaRPr lang="en-US" dirty="0"/>
          </a:p>
        </p:txBody>
      </p:sp>
      <p:sp>
        <p:nvSpPr>
          <p:cNvPr id="10" name="Footer Placeholder 9">
            <a:extLst>
              <a:ext uri="{FF2B5EF4-FFF2-40B4-BE49-F238E27FC236}">
                <a16:creationId xmlns:a16="http://schemas.microsoft.com/office/drawing/2014/main" id="{69D40ACC-00F3-03AD-3DB1-6487497FA161}"/>
              </a:ext>
            </a:extLst>
          </p:cNvPr>
          <p:cNvSpPr>
            <a:spLocks noGrp="1"/>
          </p:cNvSpPr>
          <p:nvPr>
            <p:ph type="ftr" sz="quarter" idx="11"/>
          </p:nvPr>
        </p:nvSpPr>
        <p:spPr/>
        <p:txBody>
          <a:bodyPr/>
          <a:lstStyle/>
          <a:p>
            <a:r>
              <a:rPr lang="en-US" dirty="0"/>
              <a:t>© 2024 Cognizant | Private</a:t>
            </a:r>
          </a:p>
        </p:txBody>
      </p:sp>
      <p:sp>
        <p:nvSpPr>
          <p:cNvPr id="11" name="Slide Number Placeholder 10">
            <a:extLst>
              <a:ext uri="{FF2B5EF4-FFF2-40B4-BE49-F238E27FC236}">
                <a16:creationId xmlns:a16="http://schemas.microsoft.com/office/drawing/2014/main" id="{1DA0B9D4-7BD8-9FB8-A351-972423D1D772}"/>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4" name="Cognizant Logo_rgb_rev_2023" descr="Cognizant logo reversed, SVG format">
            <a:extLst>
              <a:ext uri="{FF2B5EF4-FFF2-40B4-BE49-F238E27FC236}">
                <a16:creationId xmlns:a16="http://schemas.microsoft.com/office/drawing/2014/main" id="{591ACBB7-11CF-0324-65ED-7CE580E3A1A8}"/>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111587575"/>
      </p:ext>
    </p:extLst>
  </p:cSld>
  <p:clrMapOvr>
    <a:overrideClrMapping bg1="dk1" tx1="lt1" bg2="dk2" tx2="lt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Super head, sub head, footnote - Super head, sub head, footnote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457200" y="1447800"/>
            <a:ext cx="7518400" cy="42976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7">
            <a:extLst>
              <a:ext uri="{FF2B5EF4-FFF2-40B4-BE49-F238E27FC236}">
                <a16:creationId xmlns:a16="http://schemas.microsoft.com/office/drawing/2014/main" id="{EDCB0FDA-E923-182E-F7E1-D663EE4D60C4}"/>
              </a:ext>
            </a:extLst>
          </p:cNvPr>
          <p:cNvSpPr>
            <a:spLocks noGrp="1"/>
          </p:cNvSpPr>
          <p:nvPr>
            <p:ph type="body" sz="quarter" idx="14" hasCustomPrompt="1"/>
          </p:nvPr>
        </p:nvSpPr>
        <p:spPr>
          <a:xfrm>
            <a:off x="457200" y="228600"/>
            <a:ext cx="11277600" cy="163956"/>
          </a:xfrm>
        </p:spPr>
        <p:txBody>
          <a:bodyPr anchor="b">
            <a:spAutoFit/>
          </a:bodyPr>
          <a:lstStyle>
            <a:lvl1pPr marL="0" indent="0">
              <a:buNone/>
              <a:defRPr sz="1050">
                <a:solidFill>
                  <a:schemeClr val="accent3"/>
                </a:solidFill>
              </a:defRPr>
            </a:lvl1pPr>
          </a:lstStyle>
          <a:p>
            <a:pPr lvl="0"/>
            <a:r>
              <a:rPr lang="en-US"/>
              <a:t>Super head</a:t>
            </a:r>
          </a:p>
        </p:txBody>
      </p:sp>
      <p:sp>
        <p:nvSpPr>
          <p:cNvPr id="8" name="Text Placeholder 7">
            <a:extLst>
              <a:ext uri="{FF2B5EF4-FFF2-40B4-BE49-F238E27FC236}">
                <a16:creationId xmlns:a16="http://schemas.microsoft.com/office/drawing/2014/main" id="{8D4F1D73-B5B0-2DD9-9E22-084F619A1164}"/>
              </a:ext>
            </a:extLst>
          </p:cNvPr>
          <p:cNvSpPr>
            <a:spLocks noGrp="1"/>
          </p:cNvSpPr>
          <p:nvPr>
            <p:ph type="body" sz="quarter" idx="15" hasCustomPrompt="1"/>
          </p:nvPr>
        </p:nvSpPr>
        <p:spPr>
          <a:xfrm>
            <a:off x="457200" y="822960"/>
            <a:ext cx="11277600" cy="281039"/>
          </a:xfrm>
        </p:spPr>
        <p:txBody>
          <a:bodyPr anchor="t">
            <a:spAutoFit/>
          </a:bodyPr>
          <a:lstStyle>
            <a:lvl1pPr marL="0" indent="0">
              <a:lnSpc>
                <a:spcPct val="100000"/>
              </a:lnSpc>
              <a:buNone/>
              <a:defRPr sz="1800">
                <a:solidFill>
                  <a:schemeClr val="accent3"/>
                </a:solidFill>
              </a:defRPr>
            </a:lvl1pPr>
          </a:lstStyle>
          <a:p>
            <a:pPr lvl="0"/>
            <a:r>
              <a:rPr lang="en-US" dirty="0"/>
              <a:t>Subhead</a:t>
            </a:r>
          </a:p>
        </p:txBody>
      </p:sp>
      <p:sp>
        <p:nvSpPr>
          <p:cNvPr id="9" name="Text Placeholder 7">
            <a:extLst>
              <a:ext uri="{FF2B5EF4-FFF2-40B4-BE49-F238E27FC236}">
                <a16:creationId xmlns:a16="http://schemas.microsoft.com/office/drawing/2014/main" id="{8B225166-D739-CEC1-F817-8B08A1CA46F7}"/>
              </a:ext>
            </a:extLst>
          </p:cNvPr>
          <p:cNvSpPr>
            <a:spLocks noGrp="1"/>
          </p:cNvSpPr>
          <p:nvPr>
            <p:ph type="body" sz="quarter" idx="16" hasCustomPrompt="1"/>
          </p:nvPr>
        </p:nvSpPr>
        <p:spPr>
          <a:xfrm>
            <a:off x="457200" y="5947090"/>
            <a:ext cx="7518400" cy="124906"/>
          </a:xfrm>
        </p:spPr>
        <p:txBody>
          <a:bodyPr wrap="square" anchor="t" anchorCtr="0">
            <a:spAutoFit/>
          </a:bodyPr>
          <a:lstStyle>
            <a:lvl1pPr marL="0" indent="0">
              <a:buNone/>
              <a:defRPr sz="800">
                <a:solidFill>
                  <a:schemeClr val="tx1"/>
                </a:solidFill>
              </a:defRPr>
            </a:lvl1pPr>
          </a:lstStyle>
          <a:p>
            <a:pPr lvl="0"/>
            <a:r>
              <a:rPr lang="en-US" dirty="0"/>
              <a:t>Insert source or footnote here</a:t>
            </a:r>
          </a:p>
        </p:txBody>
      </p:sp>
      <p:sp>
        <p:nvSpPr>
          <p:cNvPr id="10" name="Date Placeholder 9">
            <a:extLst>
              <a:ext uri="{FF2B5EF4-FFF2-40B4-BE49-F238E27FC236}">
                <a16:creationId xmlns:a16="http://schemas.microsoft.com/office/drawing/2014/main" id="{BB09AAF3-3252-489D-5FB0-6293AC9FF0F1}"/>
              </a:ext>
            </a:extLst>
          </p:cNvPr>
          <p:cNvSpPr>
            <a:spLocks noGrp="1"/>
          </p:cNvSpPr>
          <p:nvPr>
            <p:ph type="dt" sz="half" idx="17"/>
          </p:nvPr>
        </p:nvSpPr>
        <p:spPr/>
        <p:txBody>
          <a:bodyPr/>
          <a:lstStyle/>
          <a:p>
            <a:fld id="{F038E6F7-2112-7146-A379-7AD5AE1DBC42}" type="datetime1">
              <a:rPr lang="en-US" smtClean="0"/>
              <a:t>6/4/2024</a:t>
            </a:fld>
            <a:endParaRPr lang="en-US" dirty="0"/>
          </a:p>
        </p:txBody>
      </p:sp>
      <p:sp>
        <p:nvSpPr>
          <p:cNvPr id="11" name="Footer Placeholder 10">
            <a:extLst>
              <a:ext uri="{FF2B5EF4-FFF2-40B4-BE49-F238E27FC236}">
                <a16:creationId xmlns:a16="http://schemas.microsoft.com/office/drawing/2014/main" id="{0D47B63B-3488-B9A8-9702-4FB8F539BC94}"/>
              </a:ext>
            </a:extLst>
          </p:cNvPr>
          <p:cNvSpPr>
            <a:spLocks noGrp="1"/>
          </p:cNvSpPr>
          <p:nvPr>
            <p:ph type="ftr" sz="quarter" idx="18"/>
          </p:nvPr>
        </p:nvSpPr>
        <p:spPr/>
        <p:txBody>
          <a:bodyPr/>
          <a:lstStyle/>
          <a:p>
            <a:r>
              <a:rPr lang="en-US" dirty="0"/>
              <a:t>© 2024 Cognizant | Private</a:t>
            </a:r>
          </a:p>
        </p:txBody>
      </p:sp>
      <p:sp>
        <p:nvSpPr>
          <p:cNvPr id="12" name="Slide Number Placeholder 11">
            <a:extLst>
              <a:ext uri="{FF2B5EF4-FFF2-40B4-BE49-F238E27FC236}">
                <a16:creationId xmlns:a16="http://schemas.microsoft.com/office/drawing/2014/main" id="{1BA67573-B992-F2E1-F4A6-9434D3134383}"/>
              </a:ext>
            </a:extLst>
          </p:cNvPr>
          <p:cNvSpPr>
            <a:spLocks noGrp="1"/>
          </p:cNvSpPr>
          <p:nvPr>
            <p:ph type="sldNum" sz="quarter" idx="19"/>
          </p:nvPr>
        </p:nvSpPr>
        <p:spPr/>
        <p:txBody>
          <a:bodyPr/>
          <a:lstStyle/>
          <a:p>
            <a:fld id="{38826FC0-333C-E549-9FA3-0EE43DF298A3}" type="slidenum">
              <a:rPr lang="en-US" smtClean="0"/>
              <a:pPr/>
              <a:t>‹#›</a:t>
            </a:fld>
            <a:endParaRPr lang="en-US" dirty="0"/>
          </a:p>
        </p:txBody>
      </p:sp>
      <p:pic>
        <p:nvPicPr>
          <p:cNvPr id="6" name="Cognizant Logo_rgb_rev_2023" descr="Cognizant logo reversed, SVG format">
            <a:extLst>
              <a:ext uri="{FF2B5EF4-FFF2-40B4-BE49-F238E27FC236}">
                <a16:creationId xmlns:a16="http://schemas.microsoft.com/office/drawing/2014/main" id="{C58C5DC1-02D1-ACC1-37E9-20232B40787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62044694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Agenda - ligh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1" y="2930402"/>
            <a:ext cx="4754880" cy="997196"/>
          </a:xfrm>
        </p:spPr>
        <p:txBody>
          <a:bodyPr anchor="ctr"/>
          <a:lstStyle>
            <a:lvl1pPr algn="l">
              <a:defRPr sz="3600"/>
            </a:lvl1pPr>
          </a:lstStyle>
          <a:p>
            <a:r>
              <a:rPr lang="en-US" dirty="0"/>
              <a:t>Click to add agenda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6096000" y="914400"/>
            <a:ext cx="5635752" cy="5029200"/>
          </a:xfrm>
        </p:spPr>
        <p:txBody>
          <a:bodyPr anchor="ctr">
            <a:noAutofit/>
          </a:bodyPr>
          <a:lstStyle>
            <a:lvl1pPr marL="457200" indent="-457200">
              <a:spcBef>
                <a:spcPts val="900"/>
              </a:spcBef>
              <a:spcAft>
                <a:spcPts val="0"/>
              </a:spcAft>
              <a:buClrTx/>
              <a:buFont typeface="+mj-lt"/>
              <a:buAutoNum type="arabicPeriod"/>
              <a:defRPr sz="2000"/>
            </a:lvl1pPr>
            <a:lvl2pPr marL="731520" indent="-228600">
              <a:spcBef>
                <a:spcPts val="600"/>
              </a:spcBef>
              <a:spcAft>
                <a:spcPts val="0"/>
              </a:spcAft>
              <a:buClrTx/>
              <a:buFont typeface="Arial" panose="020B0604020202020204" pitchFamily="34" charset="0"/>
              <a:buChar char="•"/>
              <a:tabLst/>
              <a:defRPr sz="1600"/>
            </a:lvl2pPr>
            <a:lvl3pPr marL="1005840" indent="-228600">
              <a:spcBef>
                <a:spcPts val="600"/>
              </a:spcBef>
              <a:spcAft>
                <a:spcPts val="0"/>
              </a:spcAft>
              <a:buClrTx/>
              <a:buFont typeface="Arial" panose="020B0604020202020204" pitchFamily="34" charset="0"/>
              <a:buChar char="•"/>
              <a:tabLst/>
              <a:defRPr sz="1400"/>
            </a:lvl3pPr>
            <a:lvl4pPr marL="1051560" indent="-228600">
              <a:spcBef>
                <a:spcPts val="900"/>
              </a:spcBef>
              <a:buFont typeface="+mj-lt"/>
              <a:buAutoNum type="arabicPeriod"/>
              <a:defRPr sz="1400"/>
            </a:lvl4pPr>
            <a:lvl5pPr marL="1325880" indent="-228600">
              <a:spcBef>
                <a:spcPts val="900"/>
              </a:spcBef>
              <a:buFont typeface="+mj-lt"/>
              <a:buAutoNum type="arabicPeriod"/>
              <a:defRPr sz="1400"/>
            </a:lvl5pPr>
          </a:lstStyle>
          <a:p>
            <a:pPr lvl="0"/>
            <a:r>
              <a:rPr lang="en-US" dirty="0"/>
              <a:t>Click to add content</a:t>
            </a:r>
          </a:p>
          <a:p>
            <a:pPr lvl="1"/>
            <a:r>
              <a:rPr lang="en-US" dirty="0"/>
              <a:t>2nd level text</a:t>
            </a:r>
          </a:p>
          <a:p>
            <a:pPr lvl="2"/>
            <a:r>
              <a:rPr lang="en-US" dirty="0"/>
              <a:t>3rd level text</a:t>
            </a:r>
          </a:p>
        </p:txBody>
      </p:sp>
      <p:cxnSp>
        <p:nvCxnSpPr>
          <p:cNvPr id="9" name="Straight Connector 8">
            <a:extLst>
              <a:ext uri="{FF2B5EF4-FFF2-40B4-BE49-F238E27FC236}">
                <a16:creationId xmlns:a16="http://schemas.microsoft.com/office/drawing/2014/main" id="{06654D8E-53D7-24EA-BE00-553663804946}"/>
              </a:ext>
            </a:extLst>
          </p:cNvPr>
          <p:cNvCxnSpPr>
            <a:cxnSpLocks/>
          </p:cNvCxnSpPr>
          <p:nvPr/>
        </p:nvCxnSpPr>
        <p:spPr>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sp>
        <p:nvSpPr>
          <p:cNvPr id="4" name="Date Placeholder 3">
            <a:extLst>
              <a:ext uri="{FF2B5EF4-FFF2-40B4-BE49-F238E27FC236}">
                <a16:creationId xmlns:a16="http://schemas.microsoft.com/office/drawing/2014/main" id="{31347B8F-702B-F8D2-3BCF-E1C9AEB86CEC}"/>
              </a:ext>
            </a:extLst>
          </p:cNvPr>
          <p:cNvSpPr>
            <a:spLocks noGrp="1"/>
          </p:cNvSpPr>
          <p:nvPr>
            <p:ph type="dt" sz="half" idx="10"/>
          </p:nvPr>
        </p:nvSpPr>
        <p:spPr/>
        <p:txBody>
          <a:bodyPr/>
          <a:lstStyle/>
          <a:p>
            <a:fld id="{CCE15D93-701F-AD45-BF63-B5231D171A5D}" type="datetime1">
              <a:rPr lang="en-US" smtClean="0"/>
              <a:t>6/4/2024</a:t>
            </a:fld>
            <a:endParaRPr lang="en-US" dirty="0"/>
          </a:p>
        </p:txBody>
      </p:sp>
      <p:sp>
        <p:nvSpPr>
          <p:cNvPr id="8" name="Footer Placeholder 7">
            <a:extLst>
              <a:ext uri="{FF2B5EF4-FFF2-40B4-BE49-F238E27FC236}">
                <a16:creationId xmlns:a16="http://schemas.microsoft.com/office/drawing/2014/main" id="{2D295671-87C9-E086-9979-83CE71CF0FF1}"/>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D3DF2403-9115-12D2-6006-6F820363A79D}"/>
              </a:ext>
            </a:extLst>
          </p:cNvPr>
          <p:cNvSpPr>
            <a:spLocks noGrp="1"/>
          </p:cNvSpPr>
          <p:nvPr>
            <p:ph type="sldNum" sz="quarter" idx="12"/>
          </p:nvPr>
        </p:nvSpPr>
        <p:spPr/>
        <p:txBody>
          <a:bodyPr/>
          <a:lstStyle/>
          <a:p>
            <a:fld id="{38826FC0-333C-E549-9FA3-0EE43DF298A3}" type="slidenum">
              <a:rPr lang="en-US" smtClean="0"/>
              <a:pPr/>
              <a:t>‹#›</a:t>
            </a:fld>
            <a:endParaRPr lang="en-US" dirty="0"/>
          </a:p>
        </p:txBody>
      </p:sp>
      <p:cxnSp>
        <p:nvCxnSpPr>
          <p:cNvPr id="5" name="Straight Connector 4">
            <a:extLst>
              <a:ext uri="{FF2B5EF4-FFF2-40B4-BE49-F238E27FC236}">
                <a16:creationId xmlns:a16="http://schemas.microsoft.com/office/drawing/2014/main" id="{46BFA7A6-B1A7-45E7-3AC5-3E0FB62C8ACD}"/>
              </a:ext>
            </a:extLst>
          </p:cNvPr>
          <p:cNvCxnSpPr>
            <a:cxnSpLocks/>
          </p:cNvCxnSpPr>
          <p:nvPr/>
        </p:nvCxnSpPr>
        <p:spPr>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64722089"/>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itleOnly" preserve="1">
  <p:cSld name="Title only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A3A05-DC05-1CC5-ED65-5734138EE80C}"/>
              </a:ext>
            </a:extLst>
          </p:cNvPr>
          <p:cNvSpPr>
            <a:spLocks noGrp="1"/>
          </p:cNvSpPr>
          <p:nvPr>
            <p:ph type="title" hasCustomPrompt="1"/>
          </p:nvPr>
        </p:nvSpPr>
        <p:spPr/>
        <p:txBody>
          <a:bodyPr/>
          <a:lstStyle/>
          <a:p>
            <a:r>
              <a:rPr lang="en-US" dirty="0"/>
              <a:t>Click to add title</a:t>
            </a:r>
          </a:p>
        </p:txBody>
      </p:sp>
      <p:sp>
        <p:nvSpPr>
          <p:cNvPr id="8" name="Date Placeholder 7">
            <a:extLst>
              <a:ext uri="{FF2B5EF4-FFF2-40B4-BE49-F238E27FC236}">
                <a16:creationId xmlns:a16="http://schemas.microsoft.com/office/drawing/2014/main" id="{D1C004D1-9C96-9E3A-B3CF-E648F1817884}"/>
              </a:ext>
            </a:extLst>
          </p:cNvPr>
          <p:cNvSpPr>
            <a:spLocks noGrp="1"/>
          </p:cNvSpPr>
          <p:nvPr>
            <p:ph type="dt" sz="half" idx="10"/>
          </p:nvPr>
        </p:nvSpPr>
        <p:spPr/>
        <p:txBody>
          <a:bodyPr/>
          <a:lstStyle/>
          <a:p>
            <a:fld id="{95A8BB47-FFEE-CC40-B60B-C46D6D449673}" type="datetime1">
              <a:rPr lang="en-US" smtClean="0"/>
              <a:t>6/4/2024</a:t>
            </a:fld>
            <a:endParaRPr lang="en-US" dirty="0"/>
          </a:p>
        </p:txBody>
      </p:sp>
      <p:sp>
        <p:nvSpPr>
          <p:cNvPr id="9" name="Footer Placeholder 8">
            <a:extLst>
              <a:ext uri="{FF2B5EF4-FFF2-40B4-BE49-F238E27FC236}">
                <a16:creationId xmlns:a16="http://schemas.microsoft.com/office/drawing/2014/main" id="{C8F63855-627B-94BE-7770-B3F2F8F1DAD6}"/>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64918DA7-E1E1-1CFE-6E02-09FE2AA2F07F}"/>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3" name="Cognizant Logo_rgb_rev_2023" descr="Cognizant logo reversed, SVG format">
            <a:extLst>
              <a:ext uri="{FF2B5EF4-FFF2-40B4-BE49-F238E27FC236}">
                <a16:creationId xmlns:a16="http://schemas.microsoft.com/office/drawing/2014/main" id="{39ECF048-F463-0BC0-00A8-80B618B315F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90993053"/>
      </p:ext>
    </p:extLst>
  </p:cSld>
  <p:clrMapOvr>
    <a:overrideClrMapping bg1="dk1" tx1="lt1" bg2="dk2" tx2="lt2" accent1="accent1" accent2="accent2" accent3="accent3" accent4="accent4" accent5="accent5" accent6="accent6" hlink="hlink" folHlink="folHlink"/>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Blank - dark">
    <p:bg>
      <p:bgRef idx="1001">
        <a:schemeClr val="bg1"/>
      </p:bgRef>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A86AB16-C89B-C286-D054-A2D5DB5C460C}"/>
              </a:ext>
            </a:extLst>
          </p:cNvPr>
          <p:cNvSpPr>
            <a:spLocks noGrp="1"/>
          </p:cNvSpPr>
          <p:nvPr>
            <p:ph type="title" hasCustomPrompt="1"/>
          </p:nvPr>
        </p:nvSpPr>
        <p:spPr>
          <a:xfrm>
            <a:off x="457200" y="-357975"/>
            <a:ext cx="11277600" cy="193899"/>
          </a:xfrm>
        </p:spPr>
        <p:txBody>
          <a:bodyPr/>
          <a:lstStyle>
            <a:lvl1pPr>
              <a:defRPr sz="1400">
                <a:solidFill>
                  <a:schemeClr val="bg1"/>
                </a:solidFill>
              </a:defRPr>
            </a:lvl1pPr>
          </a:lstStyle>
          <a:p>
            <a:r>
              <a:rPr lang="en-US"/>
              <a:t>Click to add title (for accessibility purposes)</a:t>
            </a:r>
          </a:p>
        </p:txBody>
      </p:sp>
      <p:sp>
        <p:nvSpPr>
          <p:cNvPr id="2" name="Date Placeholder 1">
            <a:extLst>
              <a:ext uri="{FF2B5EF4-FFF2-40B4-BE49-F238E27FC236}">
                <a16:creationId xmlns:a16="http://schemas.microsoft.com/office/drawing/2014/main" id="{782BD780-BD7C-D16D-9867-3767997FAF91}"/>
              </a:ext>
            </a:extLst>
          </p:cNvPr>
          <p:cNvSpPr>
            <a:spLocks noGrp="1"/>
          </p:cNvSpPr>
          <p:nvPr>
            <p:ph type="dt" sz="half" idx="10"/>
          </p:nvPr>
        </p:nvSpPr>
        <p:spPr/>
        <p:txBody>
          <a:bodyPr/>
          <a:lstStyle/>
          <a:p>
            <a:fld id="{8D0CC1A4-EC1E-954F-93E3-20FAE017D170}" type="datetime1">
              <a:rPr lang="en-US" smtClean="0"/>
              <a:t>6/4/2024</a:t>
            </a:fld>
            <a:endParaRPr lang="en-US" dirty="0"/>
          </a:p>
        </p:txBody>
      </p:sp>
      <p:sp>
        <p:nvSpPr>
          <p:cNvPr id="7" name="Footer Placeholder 6">
            <a:extLst>
              <a:ext uri="{FF2B5EF4-FFF2-40B4-BE49-F238E27FC236}">
                <a16:creationId xmlns:a16="http://schemas.microsoft.com/office/drawing/2014/main" id="{A5ABA333-FF45-AB19-E8F1-74BC796D7D7D}"/>
              </a:ext>
            </a:extLst>
          </p:cNvPr>
          <p:cNvSpPr>
            <a:spLocks noGrp="1"/>
          </p:cNvSpPr>
          <p:nvPr>
            <p:ph type="ftr" sz="quarter" idx="11"/>
          </p:nvPr>
        </p:nvSpPr>
        <p:spPr/>
        <p:txBody>
          <a:bodyPr/>
          <a:lstStyle/>
          <a:p>
            <a:r>
              <a:rPr lang="en-US" dirty="0"/>
              <a:t>© 2024 Cognizant | Private</a:t>
            </a:r>
          </a:p>
        </p:txBody>
      </p:sp>
      <p:sp>
        <p:nvSpPr>
          <p:cNvPr id="8" name="Slide Number Placeholder 7">
            <a:extLst>
              <a:ext uri="{FF2B5EF4-FFF2-40B4-BE49-F238E27FC236}">
                <a16:creationId xmlns:a16="http://schemas.microsoft.com/office/drawing/2014/main" id="{D83C6AAA-8E03-CCE1-302E-C26D372E0547}"/>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4" name="Cognizant Logo_rgb_rev_2023" descr="Cognizant logo reversed, SVG format">
            <a:extLst>
              <a:ext uri="{FF2B5EF4-FFF2-40B4-BE49-F238E27FC236}">
                <a16:creationId xmlns:a16="http://schemas.microsoft.com/office/drawing/2014/main" id="{F805300B-96D9-F036-71EF-3F86B3B72D1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794437884"/>
      </p:ext>
    </p:extLst>
  </p:cSld>
  <p:clrMapOvr>
    <a:overrideClrMapping bg1="dk1" tx1="lt1" bg2="dk2" tx2="lt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wo colum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200" y="1447800"/>
            <a:ext cx="5212076"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521208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6522720" y="1447800"/>
            <a:ext cx="5183188" cy="281103"/>
          </a:xfrm>
        </p:spPr>
        <p:txBody>
          <a:bodyPr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6522720" y="1943099"/>
            <a:ext cx="521208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a:t>
            </a:r>
          </a:p>
          <a:p>
            <a:pPr lvl="4"/>
            <a:r>
              <a:rPr lang="en-US" dirty="0"/>
              <a:t>Fifth level</a:t>
            </a:r>
          </a:p>
        </p:txBody>
      </p:sp>
      <p:cxnSp>
        <p:nvCxnSpPr>
          <p:cNvPr id="11" name="Straight Connector 10">
            <a:extLst>
              <a:ext uri="{FF2B5EF4-FFF2-40B4-BE49-F238E27FC236}">
                <a16:creationId xmlns:a16="http://schemas.microsoft.com/office/drawing/2014/main" id="{CAC5B4FD-126E-C923-20FE-0F5752D73F74}"/>
              </a:ext>
            </a:extLst>
          </p:cNvPr>
          <p:cNvCxnSpPr>
            <a:cxnSpLocks/>
          </p:cNvCxnSpPr>
          <p:nvPr/>
        </p:nvCxnSpPr>
        <p:spPr>
          <a:xfrm>
            <a:off x="6096000" y="1444752"/>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2" name="Date Placeholder 11">
            <a:extLst>
              <a:ext uri="{FF2B5EF4-FFF2-40B4-BE49-F238E27FC236}">
                <a16:creationId xmlns:a16="http://schemas.microsoft.com/office/drawing/2014/main" id="{3935A7ED-6F86-9D0C-DCB0-7B1E2AC5270D}"/>
              </a:ext>
            </a:extLst>
          </p:cNvPr>
          <p:cNvSpPr>
            <a:spLocks noGrp="1"/>
          </p:cNvSpPr>
          <p:nvPr>
            <p:ph type="dt" sz="half" idx="10"/>
          </p:nvPr>
        </p:nvSpPr>
        <p:spPr/>
        <p:txBody>
          <a:bodyPr/>
          <a:lstStyle/>
          <a:p>
            <a:fld id="{9D58F847-15B5-FC42-B011-59EA55B0831B}" type="datetime1">
              <a:rPr lang="en-US" smtClean="0"/>
              <a:t>6/4/2024</a:t>
            </a:fld>
            <a:endParaRPr lang="en-US" dirty="0"/>
          </a:p>
        </p:txBody>
      </p:sp>
      <p:sp>
        <p:nvSpPr>
          <p:cNvPr id="13" name="Footer Placeholder 12">
            <a:extLst>
              <a:ext uri="{FF2B5EF4-FFF2-40B4-BE49-F238E27FC236}">
                <a16:creationId xmlns:a16="http://schemas.microsoft.com/office/drawing/2014/main" id="{3B6D255F-8835-8DBB-9F90-569D07917B7B}"/>
              </a:ext>
            </a:extLst>
          </p:cNvPr>
          <p:cNvSpPr>
            <a:spLocks noGrp="1"/>
          </p:cNvSpPr>
          <p:nvPr>
            <p:ph type="ftr" sz="quarter" idx="11"/>
          </p:nvPr>
        </p:nvSpPr>
        <p:spPr/>
        <p:txBody>
          <a:bodyPr/>
          <a:lstStyle/>
          <a:p>
            <a:r>
              <a:rPr lang="en-US" dirty="0"/>
              <a:t>© 2024 Cognizant | Private</a:t>
            </a:r>
          </a:p>
        </p:txBody>
      </p:sp>
      <p:sp>
        <p:nvSpPr>
          <p:cNvPr id="14" name="Slide Number Placeholder 13">
            <a:extLst>
              <a:ext uri="{FF2B5EF4-FFF2-40B4-BE49-F238E27FC236}">
                <a16:creationId xmlns:a16="http://schemas.microsoft.com/office/drawing/2014/main" id="{22927497-DF06-5FD3-E29B-027FB589C8A5}"/>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1DE60F7F-2598-AFEF-3685-42666554AD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092546887"/>
      </p:ext>
    </p:extLst>
  </p:cSld>
  <p:clrMapOvr>
    <a:overrideClrMapping bg1="dk1" tx1="lt1" bg2="dk2" tx2="lt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hree colum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40CFA-C95C-83CB-71E9-4274D942BC47}"/>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Text Placeholder 2">
            <a:extLst>
              <a:ext uri="{FF2B5EF4-FFF2-40B4-BE49-F238E27FC236}">
                <a16:creationId xmlns:a16="http://schemas.microsoft.com/office/drawing/2014/main" id="{2FBB040B-AA5C-6A8F-D56C-52A1535E2C6D}"/>
              </a:ext>
            </a:extLst>
          </p:cNvPr>
          <p:cNvSpPr>
            <a:spLocks noGrp="1"/>
          </p:cNvSpPr>
          <p:nvPr>
            <p:ph type="body" idx="1" hasCustomPrompt="1"/>
          </p:nvPr>
        </p:nvSpPr>
        <p:spPr>
          <a:xfrm>
            <a:off x="457200" y="1444752"/>
            <a:ext cx="3474720"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4" name="Content Placeholder 3">
            <a:extLst>
              <a:ext uri="{FF2B5EF4-FFF2-40B4-BE49-F238E27FC236}">
                <a16:creationId xmlns:a16="http://schemas.microsoft.com/office/drawing/2014/main" id="{D0973171-3D9B-E0BE-A9C6-BFF552EC6163}"/>
              </a:ext>
            </a:extLst>
          </p:cNvPr>
          <p:cNvSpPr>
            <a:spLocks noGrp="1"/>
          </p:cNvSpPr>
          <p:nvPr>
            <p:ph sz="half" idx="2" hasCustomPrompt="1"/>
          </p:nvPr>
        </p:nvSpPr>
        <p:spPr>
          <a:xfrm>
            <a:off x="457199"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Text Placeholder 4">
            <a:extLst>
              <a:ext uri="{FF2B5EF4-FFF2-40B4-BE49-F238E27FC236}">
                <a16:creationId xmlns:a16="http://schemas.microsoft.com/office/drawing/2014/main" id="{73D4243E-50F7-E6A4-A28E-F299D4BD0477}"/>
              </a:ext>
            </a:extLst>
          </p:cNvPr>
          <p:cNvSpPr>
            <a:spLocks noGrp="1"/>
          </p:cNvSpPr>
          <p:nvPr>
            <p:ph type="body" sz="quarter" idx="3" hasCustomPrompt="1"/>
          </p:nvPr>
        </p:nvSpPr>
        <p:spPr>
          <a:xfrm>
            <a:off x="4358640" y="1444752"/>
            <a:ext cx="3474720"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6" name="Content Placeholder 5">
            <a:extLst>
              <a:ext uri="{FF2B5EF4-FFF2-40B4-BE49-F238E27FC236}">
                <a16:creationId xmlns:a16="http://schemas.microsoft.com/office/drawing/2014/main" id="{E9290F11-9C52-DB05-1E6C-9491409F37B3}"/>
              </a:ext>
            </a:extLst>
          </p:cNvPr>
          <p:cNvSpPr>
            <a:spLocks noGrp="1"/>
          </p:cNvSpPr>
          <p:nvPr>
            <p:ph sz="quarter" idx="4" hasCustomPrompt="1"/>
          </p:nvPr>
        </p:nvSpPr>
        <p:spPr>
          <a:xfrm>
            <a:off x="4358640"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11" name="Text Placeholder 4">
            <a:extLst>
              <a:ext uri="{FF2B5EF4-FFF2-40B4-BE49-F238E27FC236}">
                <a16:creationId xmlns:a16="http://schemas.microsoft.com/office/drawing/2014/main" id="{86FD443D-34B0-9A83-29DB-8F197FDBF4CC}"/>
              </a:ext>
            </a:extLst>
          </p:cNvPr>
          <p:cNvSpPr>
            <a:spLocks noGrp="1"/>
          </p:cNvSpPr>
          <p:nvPr>
            <p:ph type="body" sz="quarter" idx="14" hasCustomPrompt="1"/>
          </p:nvPr>
        </p:nvSpPr>
        <p:spPr>
          <a:xfrm>
            <a:off x="8260080" y="1444752"/>
            <a:ext cx="3474720" cy="281103"/>
          </a:xfrm>
        </p:spPr>
        <p:txBody>
          <a:bodyPr wrap="square" anchor="b">
            <a:spAutoFit/>
          </a:bodyPr>
          <a:lstStyle>
            <a:lvl1pPr marL="0" indent="0">
              <a:lnSpc>
                <a:spcPct val="100000"/>
              </a:lnSpc>
              <a:spcAft>
                <a:spcPts val="0"/>
              </a:spcAft>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Subtitle</a:t>
            </a:r>
          </a:p>
        </p:txBody>
      </p:sp>
      <p:sp>
        <p:nvSpPr>
          <p:cNvPr id="12" name="Content Placeholder 5">
            <a:extLst>
              <a:ext uri="{FF2B5EF4-FFF2-40B4-BE49-F238E27FC236}">
                <a16:creationId xmlns:a16="http://schemas.microsoft.com/office/drawing/2014/main" id="{149D936A-CA93-6EC3-649C-C64805636A41}"/>
              </a:ext>
            </a:extLst>
          </p:cNvPr>
          <p:cNvSpPr>
            <a:spLocks noGrp="1"/>
          </p:cNvSpPr>
          <p:nvPr>
            <p:ph sz="quarter" idx="15" hasCustomPrompt="1"/>
          </p:nvPr>
        </p:nvSpPr>
        <p:spPr>
          <a:xfrm>
            <a:off x="8260080" y="1943099"/>
            <a:ext cx="3474720" cy="384048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cxnSp>
        <p:nvCxnSpPr>
          <p:cNvPr id="13" name="Straight Connector 12">
            <a:extLst>
              <a:ext uri="{FF2B5EF4-FFF2-40B4-BE49-F238E27FC236}">
                <a16:creationId xmlns:a16="http://schemas.microsoft.com/office/drawing/2014/main" id="{68E36702-0CEF-D114-17AE-83A7C377C9A7}"/>
              </a:ext>
            </a:extLst>
          </p:cNvPr>
          <p:cNvCxnSpPr>
            <a:cxnSpLocks/>
          </p:cNvCxnSpPr>
          <p:nvPr/>
        </p:nvCxnSpPr>
        <p:spPr>
          <a:xfrm>
            <a:off x="414528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B5AB7EC-316C-897C-CA19-9CEC9B880398}"/>
              </a:ext>
            </a:extLst>
          </p:cNvPr>
          <p:cNvCxnSpPr>
            <a:cxnSpLocks/>
          </p:cNvCxnSpPr>
          <p:nvPr/>
        </p:nvCxnSpPr>
        <p:spPr>
          <a:xfrm>
            <a:off x="8046720" y="1438275"/>
            <a:ext cx="0" cy="4256088"/>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16" name="Date Placeholder 15">
            <a:extLst>
              <a:ext uri="{FF2B5EF4-FFF2-40B4-BE49-F238E27FC236}">
                <a16:creationId xmlns:a16="http://schemas.microsoft.com/office/drawing/2014/main" id="{F5B8B50B-AB16-A20B-185B-36DFF37B0A24}"/>
              </a:ext>
            </a:extLst>
          </p:cNvPr>
          <p:cNvSpPr>
            <a:spLocks noGrp="1"/>
          </p:cNvSpPr>
          <p:nvPr>
            <p:ph type="dt" sz="half" idx="16"/>
          </p:nvPr>
        </p:nvSpPr>
        <p:spPr/>
        <p:txBody>
          <a:bodyPr/>
          <a:lstStyle/>
          <a:p>
            <a:fld id="{13D1F7B9-93C8-664D-A904-37BC09BC8A3C}" type="datetime1">
              <a:rPr lang="en-US" smtClean="0"/>
              <a:t>6/4/2024</a:t>
            </a:fld>
            <a:endParaRPr lang="en-US" dirty="0"/>
          </a:p>
        </p:txBody>
      </p:sp>
      <p:sp>
        <p:nvSpPr>
          <p:cNvPr id="17" name="Footer Placeholder 16">
            <a:extLst>
              <a:ext uri="{FF2B5EF4-FFF2-40B4-BE49-F238E27FC236}">
                <a16:creationId xmlns:a16="http://schemas.microsoft.com/office/drawing/2014/main" id="{05375221-EE8E-370B-A5A8-1CA07AEA3C8F}"/>
              </a:ext>
            </a:extLst>
          </p:cNvPr>
          <p:cNvSpPr>
            <a:spLocks noGrp="1"/>
          </p:cNvSpPr>
          <p:nvPr>
            <p:ph type="ftr" sz="quarter" idx="17"/>
          </p:nvPr>
        </p:nvSpPr>
        <p:spPr/>
        <p:txBody>
          <a:bodyPr/>
          <a:lstStyle/>
          <a:p>
            <a:r>
              <a:rPr lang="en-US" dirty="0"/>
              <a:t>© 2024 Cognizant | Private</a:t>
            </a:r>
          </a:p>
        </p:txBody>
      </p:sp>
      <p:sp>
        <p:nvSpPr>
          <p:cNvPr id="18" name="Slide Number Placeholder 17">
            <a:extLst>
              <a:ext uri="{FF2B5EF4-FFF2-40B4-BE49-F238E27FC236}">
                <a16:creationId xmlns:a16="http://schemas.microsoft.com/office/drawing/2014/main" id="{6267E76B-A742-758B-F8B4-A2ECF5BC1DDB}"/>
              </a:ext>
            </a:extLst>
          </p:cNvPr>
          <p:cNvSpPr>
            <a:spLocks noGrp="1"/>
          </p:cNvSpPr>
          <p:nvPr>
            <p:ph type="sldNum" sz="quarter" idx="18"/>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4D269101-9011-77BF-B029-F362C603BBB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205733390"/>
      </p:ext>
    </p:extLst>
  </p:cSld>
  <p:clrMapOvr>
    <a:overrideClrMapping bg1="dk1" tx1="lt1" bg2="dk2" tx2="lt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Comparison horizontal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a:xfrm>
            <a:off x="457200" y="457200"/>
            <a:ext cx="11277600" cy="332399"/>
          </a:xfrm>
        </p:spPr>
        <p:txBody>
          <a:bodyPr/>
          <a:lstStyle/>
          <a:p>
            <a:r>
              <a:rPr lang="en-US" dirty="0"/>
              <a:t>Click to add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a:xfrm>
            <a:off x="3962400" y="1447800"/>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9" name="Date Placeholder 8">
            <a:extLst>
              <a:ext uri="{FF2B5EF4-FFF2-40B4-BE49-F238E27FC236}">
                <a16:creationId xmlns:a16="http://schemas.microsoft.com/office/drawing/2014/main" id="{3DA6F676-1432-9BD5-293D-3B121AF2F0B9}"/>
              </a:ext>
            </a:extLst>
          </p:cNvPr>
          <p:cNvSpPr>
            <a:spLocks noGrp="1"/>
          </p:cNvSpPr>
          <p:nvPr>
            <p:ph type="dt" sz="half" idx="10"/>
          </p:nvPr>
        </p:nvSpPr>
        <p:spPr/>
        <p:txBody>
          <a:bodyPr/>
          <a:lstStyle/>
          <a:p>
            <a:fld id="{858CC89B-9FBC-D34F-9643-4C80243D9DBA}" type="datetime1">
              <a:rPr lang="en-US" smtClean="0"/>
              <a:t>6/4/2024</a:t>
            </a:fld>
            <a:endParaRPr lang="en-US" dirty="0"/>
          </a:p>
        </p:txBody>
      </p:sp>
      <p:sp>
        <p:nvSpPr>
          <p:cNvPr id="10" name="Footer Placeholder 9">
            <a:extLst>
              <a:ext uri="{FF2B5EF4-FFF2-40B4-BE49-F238E27FC236}">
                <a16:creationId xmlns:a16="http://schemas.microsoft.com/office/drawing/2014/main" id="{B0C8C277-B1F1-8DA5-6AF5-ACB3ECF2B2EC}"/>
              </a:ext>
            </a:extLst>
          </p:cNvPr>
          <p:cNvSpPr>
            <a:spLocks noGrp="1"/>
          </p:cNvSpPr>
          <p:nvPr>
            <p:ph type="ftr" sz="quarter" idx="11"/>
          </p:nvPr>
        </p:nvSpPr>
        <p:spPr/>
        <p:txBody>
          <a:bodyPr/>
          <a:lstStyle/>
          <a:p>
            <a:r>
              <a:rPr lang="en-US" dirty="0"/>
              <a:t>© 2024 Cognizant | Private</a:t>
            </a:r>
          </a:p>
        </p:txBody>
      </p:sp>
      <p:sp>
        <p:nvSpPr>
          <p:cNvPr id="11" name="Slide Number Placeholder 10">
            <a:extLst>
              <a:ext uri="{FF2B5EF4-FFF2-40B4-BE49-F238E27FC236}">
                <a16:creationId xmlns:a16="http://schemas.microsoft.com/office/drawing/2014/main" id="{80F779E1-4E24-F611-3CF0-B2C64B13509B}"/>
              </a:ext>
            </a:extLst>
          </p:cNvPr>
          <p:cNvSpPr>
            <a:spLocks noGrp="1"/>
          </p:cNvSpPr>
          <p:nvPr>
            <p:ph type="sldNum" sz="quarter" idx="12"/>
          </p:nvPr>
        </p:nvSpPr>
        <p:spPr/>
        <p:txBody>
          <a:bodyPr/>
          <a:lstStyle/>
          <a:p>
            <a:fld id="{38826FC0-333C-E549-9FA3-0EE43DF298A3}" type="slidenum">
              <a:rPr lang="en-US" smtClean="0"/>
              <a:pPr/>
              <a:t>‹#›</a:t>
            </a:fld>
            <a:endParaRPr lang="en-US" dirty="0"/>
          </a:p>
        </p:txBody>
      </p:sp>
      <p:sp>
        <p:nvSpPr>
          <p:cNvPr id="6" name="Text Placeholder 5">
            <a:extLst>
              <a:ext uri="{FF2B5EF4-FFF2-40B4-BE49-F238E27FC236}">
                <a16:creationId xmlns:a16="http://schemas.microsoft.com/office/drawing/2014/main" id="{E5983A4D-2A2C-B635-2F97-8FF9365D1E60}"/>
              </a:ext>
            </a:extLst>
          </p:cNvPr>
          <p:cNvSpPr>
            <a:spLocks noGrp="1"/>
          </p:cNvSpPr>
          <p:nvPr>
            <p:ph type="body" sz="quarter" idx="13" hasCustomPrompt="1"/>
          </p:nvPr>
        </p:nvSpPr>
        <p:spPr>
          <a:xfrm>
            <a:off x="457200" y="1447800"/>
            <a:ext cx="2971800" cy="1308100"/>
          </a:xfrm>
        </p:spPr>
        <p:txBody>
          <a:bodyPr>
            <a:noAutofit/>
          </a:bodyPr>
          <a:lstStyle>
            <a:lvl1pPr marL="0" indent="0">
              <a:buNone/>
              <a:defRPr sz="1800" b="1">
                <a:solidFill>
                  <a:schemeClr val="accent3"/>
                </a:solidFill>
              </a:defRPr>
            </a:lvl1pPr>
          </a:lstStyle>
          <a:p>
            <a:pPr lvl="0"/>
            <a:r>
              <a:rPr lang="en-US" dirty="0"/>
              <a:t>Subtitle here</a:t>
            </a:r>
          </a:p>
        </p:txBody>
      </p:sp>
      <p:cxnSp>
        <p:nvCxnSpPr>
          <p:cNvPr id="7" name="Straight Connector 6">
            <a:extLst>
              <a:ext uri="{FF2B5EF4-FFF2-40B4-BE49-F238E27FC236}">
                <a16:creationId xmlns:a16="http://schemas.microsoft.com/office/drawing/2014/main" id="{D44ACB01-6B78-648D-EBF4-7043D32A4DCC}"/>
              </a:ext>
            </a:extLst>
          </p:cNvPr>
          <p:cNvCxnSpPr>
            <a:cxnSpLocks/>
          </p:cNvCxnSpPr>
          <p:nvPr/>
        </p:nvCxnSpPr>
        <p:spPr>
          <a:xfrm>
            <a:off x="452438" y="2847490"/>
            <a:ext cx="29718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B55E037-1D4C-9E0D-9DB6-DCBB7033AC21}"/>
              </a:ext>
            </a:extLst>
          </p:cNvPr>
          <p:cNvCxnSpPr>
            <a:cxnSpLocks/>
          </p:cNvCxnSpPr>
          <p:nvPr/>
        </p:nvCxnSpPr>
        <p:spPr>
          <a:xfrm>
            <a:off x="3962400" y="2847490"/>
            <a:ext cx="77724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Content Placeholder 2">
            <a:extLst>
              <a:ext uri="{FF2B5EF4-FFF2-40B4-BE49-F238E27FC236}">
                <a16:creationId xmlns:a16="http://schemas.microsoft.com/office/drawing/2014/main" id="{4B4CBE33-0E3B-B5D6-D276-A5FBB088DD56}"/>
              </a:ext>
            </a:extLst>
          </p:cNvPr>
          <p:cNvSpPr>
            <a:spLocks noGrp="1"/>
          </p:cNvSpPr>
          <p:nvPr>
            <p:ph idx="14" hasCustomPrompt="1"/>
          </p:nvPr>
        </p:nvSpPr>
        <p:spPr>
          <a:xfrm>
            <a:off x="3962400" y="2939080"/>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15" name="Text Placeholder 5">
            <a:extLst>
              <a:ext uri="{FF2B5EF4-FFF2-40B4-BE49-F238E27FC236}">
                <a16:creationId xmlns:a16="http://schemas.microsoft.com/office/drawing/2014/main" id="{300D1863-6D9F-D386-3272-7AE775F597AD}"/>
              </a:ext>
            </a:extLst>
          </p:cNvPr>
          <p:cNvSpPr>
            <a:spLocks noGrp="1"/>
          </p:cNvSpPr>
          <p:nvPr>
            <p:ph type="body" sz="quarter" idx="15" hasCustomPrompt="1"/>
          </p:nvPr>
        </p:nvSpPr>
        <p:spPr>
          <a:xfrm>
            <a:off x="457200" y="2939080"/>
            <a:ext cx="2971800" cy="1308100"/>
          </a:xfrm>
        </p:spPr>
        <p:txBody>
          <a:bodyPr>
            <a:noAutofit/>
          </a:bodyPr>
          <a:lstStyle>
            <a:lvl1pPr marL="0" indent="0">
              <a:buNone/>
              <a:defRPr sz="1800" b="1">
                <a:solidFill>
                  <a:schemeClr val="accent3"/>
                </a:solidFill>
              </a:defRPr>
            </a:lvl1pPr>
          </a:lstStyle>
          <a:p>
            <a:pPr lvl="0"/>
            <a:r>
              <a:rPr lang="en-US" dirty="0"/>
              <a:t>Subtitle here</a:t>
            </a:r>
          </a:p>
        </p:txBody>
      </p:sp>
      <p:cxnSp>
        <p:nvCxnSpPr>
          <p:cNvPr id="16" name="Straight Connector 15">
            <a:extLst>
              <a:ext uri="{FF2B5EF4-FFF2-40B4-BE49-F238E27FC236}">
                <a16:creationId xmlns:a16="http://schemas.microsoft.com/office/drawing/2014/main" id="{AA5D8537-3CEF-DF78-41F1-0F6312E9645F}"/>
              </a:ext>
            </a:extLst>
          </p:cNvPr>
          <p:cNvCxnSpPr>
            <a:cxnSpLocks/>
          </p:cNvCxnSpPr>
          <p:nvPr/>
        </p:nvCxnSpPr>
        <p:spPr>
          <a:xfrm>
            <a:off x="452438" y="4338770"/>
            <a:ext cx="29718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BFE904F-D475-7593-E45F-BF79A922E831}"/>
              </a:ext>
            </a:extLst>
          </p:cNvPr>
          <p:cNvCxnSpPr>
            <a:cxnSpLocks/>
          </p:cNvCxnSpPr>
          <p:nvPr/>
        </p:nvCxnSpPr>
        <p:spPr>
          <a:xfrm>
            <a:off x="3962400" y="4338770"/>
            <a:ext cx="77724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C42A06B7-2FE2-2908-5164-0845DA34203C}"/>
              </a:ext>
            </a:extLst>
          </p:cNvPr>
          <p:cNvSpPr>
            <a:spLocks noGrp="1"/>
          </p:cNvSpPr>
          <p:nvPr>
            <p:ph idx="16" hasCustomPrompt="1"/>
          </p:nvPr>
        </p:nvSpPr>
        <p:spPr>
          <a:xfrm>
            <a:off x="3962400" y="4430359"/>
            <a:ext cx="7772400" cy="1308100"/>
          </a:xfrm>
        </p:spPr>
        <p:txBody>
          <a:bodyPr>
            <a:noAutofit/>
          </a:bodyPr>
          <a:lstStyle/>
          <a:p>
            <a:pPr lvl="0"/>
            <a:r>
              <a:rPr lang="en-US" dirty="0"/>
              <a:t>Click to add content</a:t>
            </a:r>
          </a:p>
          <a:p>
            <a:pPr lvl="1"/>
            <a:r>
              <a:rPr lang="en-US" dirty="0"/>
              <a:t>2nd level text</a:t>
            </a:r>
          </a:p>
          <a:p>
            <a:pPr lvl="2"/>
            <a:r>
              <a:rPr lang="en-US" dirty="0"/>
              <a:t>3rd level text</a:t>
            </a:r>
          </a:p>
        </p:txBody>
      </p:sp>
      <p:sp>
        <p:nvSpPr>
          <p:cNvPr id="19" name="Text Placeholder 5">
            <a:extLst>
              <a:ext uri="{FF2B5EF4-FFF2-40B4-BE49-F238E27FC236}">
                <a16:creationId xmlns:a16="http://schemas.microsoft.com/office/drawing/2014/main" id="{6F293747-E822-8B9A-B250-BD09178A5F10}"/>
              </a:ext>
            </a:extLst>
          </p:cNvPr>
          <p:cNvSpPr>
            <a:spLocks noGrp="1"/>
          </p:cNvSpPr>
          <p:nvPr>
            <p:ph type="body" sz="quarter" idx="17" hasCustomPrompt="1"/>
          </p:nvPr>
        </p:nvSpPr>
        <p:spPr>
          <a:xfrm>
            <a:off x="457200" y="4430359"/>
            <a:ext cx="2971800" cy="1308100"/>
          </a:xfrm>
        </p:spPr>
        <p:txBody>
          <a:bodyPr>
            <a:noAutofit/>
          </a:bodyPr>
          <a:lstStyle>
            <a:lvl1pPr marL="0" indent="0">
              <a:buNone/>
              <a:defRPr sz="1800" b="1">
                <a:solidFill>
                  <a:schemeClr val="accent3"/>
                </a:solidFill>
              </a:defRPr>
            </a:lvl1pPr>
          </a:lstStyle>
          <a:p>
            <a:pPr lvl="0"/>
            <a:r>
              <a:rPr lang="en-US" dirty="0"/>
              <a:t>Subtitle here</a:t>
            </a:r>
          </a:p>
        </p:txBody>
      </p:sp>
      <p:sp>
        <p:nvSpPr>
          <p:cNvPr id="4" name="Text Placeholder 7">
            <a:extLst>
              <a:ext uri="{FF2B5EF4-FFF2-40B4-BE49-F238E27FC236}">
                <a16:creationId xmlns:a16="http://schemas.microsoft.com/office/drawing/2014/main" id="{72C70445-48B0-9FD3-49CD-384BFCCB6776}"/>
              </a:ext>
            </a:extLst>
          </p:cNvPr>
          <p:cNvSpPr>
            <a:spLocks noGrp="1"/>
          </p:cNvSpPr>
          <p:nvPr>
            <p:ph type="body" sz="quarter" idx="18" hasCustomPrompt="1"/>
          </p:nvPr>
        </p:nvSpPr>
        <p:spPr>
          <a:xfrm>
            <a:off x="457200" y="5947090"/>
            <a:ext cx="11277600" cy="124906"/>
          </a:xfrm>
        </p:spPr>
        <p:txBody>
          <a:bodyPr anchor="b">
            <a:spAutoFit/>
          </a:bodyPr>
          <a:lstStyle>
            <a:lvl1pPr marL="0" indent="0">
              <a:buNone/>
              <a:defRPr sz="800">
                <a:solidFill>
                  <a:schemeClr val="tx1"/>
                </a:solidFill>
              </a:defRPr>
            </a:lvl1pPr>
          </a:lstStyle>
          <a:p>
            <a:pPr lvl="0"/>
            <a:r>
              <a:rPr lang="en-US"/>
              <a:t>Insert source or footnote here</a:t>
            </a:r>
          </a:p>
        </p:txBody>
      </p:sp>
      <p:cxnSp>
        <p:nvCxnSpPr>
          <p:cNvPr id="8" name="Straight Connector 7">
            <a:extLst>
              <a:ext uri="{FF2B5EF4-FFF2-40B4-BE49-F238E27FC236}">
                <a16:creationId xmlns:a16="http://schemas.microsoft.com/office/drawing/2014/main" id="{35EE48CC-AC3C-AD12-0F6B-6F8CB2E6EC5E}"/>
              </a:ext>
            </a:extLst>
          </p:cNvPr>
          <p:cNvCxnSpPr>
            <a:cxnSpLocks/>
          </p:cNvCxnSpPr>
          <p:nvPr/>
        </p:nvCxnSpPr>
        <p:spPr>
          <a:xfrm>
            <a:off x="452438" y="1342781"/>
            <a:ext cx="29718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C28B6686-C28E-A83C-319D-33930A551B41}"/>
              </a:ext>
            </a:extLst>
          </p:cNvPr>
          <p:cNvCxnSpPr>
            <a:cxnSpLocks/>
          </p:cNvCxnSpPr>
          <p:nvPr/>
        </p:nvCxnSpPr>
        <p:spPr>
          <a:xfrm>
            <a:off x="3962400" y="1342781"/>
            <a:ext cx="7772400" cy="0"/>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pic>
        <p:nvPicPr>
          <p:cNvPr id="20" name="Cognizant Logo_rgb_rev_2023" descr="Cognizant logo reversed, SVG format">
            <a:extLst>
              <a:ext uri="{FF2B5EF4-FFF2-40B4-BE49-F238E27FC236}">
                <a16:creationId xmlns:a16="http://schemas.microsoft.com/office/drawing/2014/main" id="{8EF2B9B7-A970-B060-F759-FFA1C8972DF0}"/>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122974737"/>
      </p:ext>
    </p:extLst>
  </p:cSld>
  <p:clrMapOvr>
    <a:overrideClrMapping bg1="dk1" tx1="lt1" bg2="dk2" tx2="lt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woObj" preserve="1">
  <p:cSld name="Two Content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AEB62-7BE1-5D8C-1B24-A6872199ABCA}"/>
              </a:ext>
            </a:extLst>
          </p:cNvPr>
          <p:cNvSpPr>
            <a:spLocks noGrp="1"/>
          </p:cNvSpPr>
          <p:nvPr>
            <p:ph type="title" hasCustomPrompt="1"/>
          </p:nvPr>
        </p:nvSpPr>
        <p:spPr/>
        <p:txBody>
          <a:bodyPr/>
          <a:lstStyle/>
          <a:p>
            <a:r>
              <a:rPr lang="en-US" dirty="0"/>
              <a:t>Click to add title</a:t>
            </a:r>
          </a:p>
        </p:txBody>
      </p:sp>
      <p:sp>
        <p:nvSpPr>
          <p:cNvPr id="3" name="Content Placeholder 2">
            <a:extLst>
              <a:ext uri="{FF2B5EF4-FFF2-40B4-BE49-F238E27FC236}">
                <a16:creationId xmlns:a16="http://schemas.microsoft.com/office/drawing/2014/main" id="{F3764D86-105F-2A88-55B5-2DAECBD3E8E3}"/>
              </a:ext>
            </a:extLst>
          </p:cNvPr>
          <p:cNvSpPr>
            <a:spLocks noGrp="1"/>
          </p:cNvSpPr>
          <p:nvPr>
            <p:ph sz="half" idx="1" hasCustomPrompt="1"/>
          </p:nvPr>
        </p:nvSpPr>
        <p:spPr>
          <a:xfrm>
            <a:off x="457200" y="1444751"/>
            <a:ext cx="5212080" cy="4572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Content Placeholder 3">
            <a:extLst>
              <a:ext uri="{FF2B5EF4-FFF2-40B4-BE49-F238E27FC236}">
                <a16:creationId xmlns:a16="http://schemas.microsoft.com/office/drawing/2014/main" id="{14AB8798-DFE7-49BE-4E9F-920D1EB6D54B}"/>
              </a:ext>
            </a:extLst>
          </p:cNvPr>
          <p:cNvSpPr>
            <a:spLocks noGrp="1"/>
          </p:cNvSpPr>
          <p:nvPr>
            <p:ph sz="half" idx="2" hasCustomPrompt="1"/>
          </p:nvPr>
        </p:nvSpPr>
        <p:spPr>
          <a:xfrm>
            <a:off x="6522720" y="1444751"/>
            <a:ext cx="5212080" cy="4572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5" name="Date Placeholder 4">
            <a:extLst>
              <a:ext uri="{FF2B5EF4-FFF2-40B4-BE49-F238E27FC236}">
                <a16:creationId xmlns:a16="http://schemas.microsoft.com/office/drawing/2014/main" id="{F095D326-A1CD-53C0-6E4B-3792BB1FD4A9}"/>
              </a:ext>
            </a:extLst>
          </p:cNvPr>
          <p:cNvSpPr>
            <a:spLocks noGrp="1"/>
          </p:cNvSpPr>
          <p:nvPr>
            <p:ph type="dt" sz="half" idx="10"/>
          </p:nvPr>
        </p:nvSpPr>
        <p:spPr/>
        <p:txBody>
          <a:bodyPr/>
          <a:lstStyle/>
          <a:p>
            <a:fld id="{93B28A36-1925-7444-A23C-A0E414D27D50}" type="datetime1">
              <a:rPr lang="en-US" smtClean="0"/>
              <a:t>6/4/2024</a:t>
            </a:fld>
            <a:endParaRPr lang="en-US" dirty="0"/>
          </a:p>
        </p:txBody>
      </p:sp>
      <p:sp>
        <p:nvSpPr>
          <p:cNvPr id="9" name="Footer Placeholder 8">
            <a:extLst>
              <a:ext uri="{FF2B5EF4-FFF2-40B4-BE49-F238E27FC236}">
                <a16:creationId xmlns:a16="http://schemas.microsoft.com/office/drawing/2014/main" id="{52D2E00C-B7D1-9930-4311-FC69249A0E4C}"/>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2270ADC6-D307-E812-97FA-15F07F1166A3}"/>
              </a:ext>
            </a:extLst>
          </p:cNvPr>
          <p:cNvSpPr>
            <a:spLocks noGrp="1"/>
          </p:cNvSpPr>
          <p:nvPr>
            <p:ph type="sldNum" sz="quarter" idx="12"/>
          </p:nvPr>
        </p:nvSpPr>
        <p:spPr/>
        <p:txBody>
          <a:bodyPr/>
          <a:lstStyle/>
          <a:p>
            <a:fld id="{38826FC0-333C-E549-9FA3-0EE43DF298A3}" type="slidenum">
              <a:rPr lang="en-US" smtClean="0"/>
              <a:pPr/>
              <a:t>‹#›</a:t>
            </a:fld>
            <a:endParaRPr lang="en-US" dirty="0"/>
          </a:p>
        </p:txBody>
      </p:sp>
      <p:cxnSp>
        <p:nvCxnSpPr>
          <p:cNvPr id="7" name="Straight Connector 6">
            <a:extLst>
              <a:ext uri="{FF2B5EF4-FFF2-40B4-BE49-F238E27FC236}">
                <a16:creationId xmlns:a16="http://schemas.microsoft.com/office/drawing/2014/main" id="{E37B872B-0E81-EACD-CA82-14E1DB182F48}"/>
              </a:ext>
            </a:extLst>
          </p:cNvPr>
          <p:cNvCxnSpPr>
            <a:cxnSpLocks/>
          </p:cNvCxnSpPr>
          <p:nvPr/>
        </p:nvCxnSpPr>
        <p:spPr>
          <a:xfrm>
            <a:off x="6096000" y="1444752"/>
            <a:ext cx="0" cy="457200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pic>
        <p:nvPicPr>
          <p:cNvPr id="8" name="Cognizant Logo_rgb_rev_2023" descr="Cognizant logo reversed, SVG format">
            <a:extLst>
              <a:ext uri="{FF2B5EF4-FFF2-40B4-BE49-F238E27FC236}">
                <a16:creationId xmlns:a16="http://schemas.microsoft.com/office/drawing/2014/main" id="{FC29E878-865C-DE37-D860-F62A7822B47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036684699"/>
      </p:ext>
    </p:extLst>
  </p:cSld>
  <p:clrMapOvr>
    <a:overrideClrMapping bg1="dk1" tx1="lt1" bg2="dk2" tx2="lt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46507-4F3C-6F06-CC64-DCB416815963}"/>
              </a:ext>
            </a:extLst>
          </p:cNvPr>
          <p:cNvSpPr>
            <a:spLocks noGrp="1"/>
          </p:cNvSpPr>
          <p:nvPr>
            <p:ph type="title" hasCustomPrompt="1"/>
          </p:nvPr>
        </p:nvSpPr>
        <p:spPr>
          <a:xfrm>
            <a:off x="457200" y="457200"/>
            <a:ext cx="11277600" cy="332399"/>
          </a:xfrm>
        </p:spPr>
        <p:txBody>
          <a:bodyPr anchor="t"/>
          <a:lstStyle>
            <a:lvl1pPr>
              <a:defRPr sz="2400"/>
            </a:lvl1pPr>
          </a:lstStyle>
          <a:p>
            <a:r>
              <a:rPr lang="en-US" dirty="0"/>
              <a:t>Click to add title</a:t>
            </a:r>
          </a:p>
        </p:txBody>
      </p:sp>
      <p:sp>
        <p:nvSpPr>
          <p:cNvPr id="3" name="Content Placeholder 2">
            <a:extLst>
              <a:ext uri="{FF2B5EF4-FFF2-40B4-BE49-F238E27FC236}">
                <a16:creationId xmlns:a16="http://schemas.microsoft.com/office/drawing/2014/main" id="{9521B89B-1396-CE54-BDAC-657C3A1FCF13}"/>
              </a:ext>
            </a:extLst>
          </p:cNvPr>
          <p:cNvSpPr>
            <a:spLocks noGrp="1"/>
          </p:cNvSpPr>
          <p:nvPr>
            <p:ph idx="1" hasCustomPrompt="1"/>
          </p:nvPr>
        </p:nvSpPr>
        <p:spPr>
          <a:xfrm>
            <a:off x="6096000" y="1447799"/>
            <a:ext cx="5638800" cy="4663440"/>
          </a:xfrm>
        </p:spPr>
        <p:txBody>
          <a:bodyPr>
            <a:noAutofit/>
          </a:bodyPr>
          <a:lstStyle>
            <a:lvl1pPr marL="0" indent="0">
              <a:buNone/>
              <a:defRPr sz="1600"/>
            </a:lvl1pPr>
            <a:lvl2pPr>
              <a:defRPr sz="1400"/>
            </a:lvl2pPr>
            <a:lvl3pPr>
              <a:defRPr sz="1200"/>
            </a:lvl3pPr>
            <a:lvl4pPr>
              <a:defRPr sz="1100"/>
            </a:lvl4pPr>
            <a:lvl5pPr>
              <a:defRPr sz="1100"/>
            </a:lvl5pPr>
            <a:lvl6pPr>
              <a:defRPr sz="2000"/>
            </a:lvl6pPr>
            <a:lvl7pPr>
              <a:defRPr sz="2000"/>
            </a:lvl7pPr>
            <a:lvl8pPr>
              <a:defRPr sz="2000"/>
            </a:lvl8pPr>
            <a:lvl9pPr>
              <a:defRPr sz="2000"/>
            </a:lvl9pPr>
          </a:lstStyle>
          <a:p>
            <a:pPr marL="182880" marR="0" lvl="0" indent="-182880" algn="l" defTabSz="914400" rtl="0" eaLnBrk="1" fontAlgn="auto" latinLnBrk="0" hangingPunct="1">
              <a:lnSpc>
                <a:spcPct val="110000"/>
              </a:lnSpc>
              <a:spcBef>
                <a:spcPts val="600"/>
              </a:spcBef>
              <a:spcAft>
                <a:spcPts val="0"/>
              </a:spcAft>
              <a:buClr>
                <a:schemeClr val="tx1"/>
              </a:buClr>
              <a:buSzTx/>
              <a:buFont typeface="Arial" panose="020B0604020202020204" pitchFamily="34" charset="0"/>
              <a:buChar char="•"/>
              <a:tabLst/>
              <a:defRPr/>
            </a:pPr>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ext Placeholder 3">
            <a:extLst>
              <a:ext uri="{FF2B5EF4-FFF2-40B4-BE49-F238E27FC236}">
                <a16:creationId xmlns:a16="http://schemas.microsoft.com/office/drawing/2014/main" id="{68C39DE7-C187-B4C9-7F93-CF29330E94C1}"/>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5724D44-8249-FD9B-C453-3AE49B5F4FF2}"/>
              </a:ext>
            </a:extLst>
          </p:cNvPr>
          <p:cNvSpPr>
            <a:spLocks noGrp="1"/>
          </p:cNvSpPr>
          <p:nvPr>
            <p:ph type="dt" sz="half" idx="10"/>
          </p:nvPr>
        </p:nvSpPr>
        <p:spPr/>
        <p:txBody>
          <a:bodyPr/>
          <a:lstStyle/>
          <a:p>
            <a:fld id="{F201B2EF-4305-1641-9FC3-B27A37707FB8}" type="datetime1">
              <a:rPr lang="en-US" smtClean="0"/>
              <a:t>6/4/2024</a:t>
            </a:fld>
            <a:endParaRPr lang="en-US" dirty="0"/>
          </a:p>
        </p:txBody>
      </p:sp>
      <p:sp>
        <p:nvSpPr>
          <p:cNvPr id="9" name="Footer Placeholder 8">
            <a:extLst>
              <a:ext uri="{FF2B5EF4-FFF2-40B4-BE49-F238E27FC236}">
                <a16:creationId xmlns:a16="http://schemas.microsoft.com/office/drawing/2014/main" id="{FC414F21-A578-2B13-3FC0-80CE780DACE8}"/>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0594F499-4E58-F60A-D1FE-CA8DBFA3324D}"/>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C4BD05FC-72E2-D49F-5723-85E3F31D26F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4028391651"/>
      </p:ext>
    </p:extLst>
  </p:cSld>
  <p:clrMapOvr>
    <a:overrideClrMapping bg1="dk1" tx1="lt1" bg2="dk2" tx2="lt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 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8CFF2-1ECE-33A6-68A7-0317E0C84DFC}"/>
              </a:ext>
            </a:extLst>
          </p:cNvPr>
          <p:cNvSpPr>
            <a:spLocks noGrp="1"/>
          </p:cNvSpPr>
          <p:nvPr>
            <p:ph type="title" hasCustomPrompt="1"/>
          </p:nvPr>
        </p:nvSpPr>
        <p:spPr>
          <a:xfrm>
            <a:off x="457200" y="457200"/>
            <a:ext cx="11277600" cy="332399"/>
          </a:xfrm>
        </p:spPr>
        <p:txBody>
          <a:bodyPr anchor="t"/>
          <a:lstStyle>
            <a:lvl1pPr>
              <a:defRPr sz="2400"/>
            </a:lvl1pPr>
          </a:lstStyle>
          <a:p>
            <a:r>
              <a:rPr lang="en-US" dirty="0"/>
              <a:t>Click to add title</a:t>
            </a:r>
          </a:p>
        </p:txBody>
      </p:sp>
      <p:sp>
        <p:nvSpPr>
          <p:cNvPr id="3" name="Picture Placeholder 2">
            <a:extLst>
              <a:ext uri="{FF2B5EF4-FFF2-40B4-BE49-F238E27FC236}">
                <a16:creationId xmlns:a16="http://schemas.microsoft.com/office/drawing/2014/main" id="{B2C56658-0960-E18E-D91E-AA04D27572E7}"/>
              </a:ext>
            </a:extLst>
          </p:cNvPr>
          <p:cNvSpPr>
            <a:spLocks noGrp="1"/>
          </p:cNvSpPr>
          <p:nvPr>
            <p:ph type="pic" idx="1" hasCustomPrompt="1"/>
          </p:nvPr>
        </p:nvSpPr>
        <p:spPr>
          <a:xfrm>
            <a:off x="6096000" y="1447799"/>
            <a:ext cx="5638800" cy="4663439"/>
          </a:xfrm>
          <a:solidFill>
            <a:srgbClr val="ECECEB"/>
          </a:solidFill>
        </p:spPr>
        <p:txBody>
          <a:bodyPr bIns="640080" anchor="ctr">
            <a:normAutofit/>
          </a:bodyPr>
          <a:lstStyle>
            <a:lvl1pPr marL="0" indent="0" algn="ctr">
              <a:buNone/>
              <a:defRPr sz="1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drag, or paste to add picture</a:t>
            </a:r>
          </a:p>
        </p:txBody>
      </p:sp>
      <p:sp>
        <p:nvSpPr>
          <p:cNvPr id="4" name="Text Placeholder 3">
            <a:extLst>
              <a:ext uri="{FF2B5EF4-FFF2-40B4-BE49-F238E27FC236}">
                <a16:creationId xmlns:a16="http://schemas.microsoft.com/office/drawing/2014/main" id="{8801F393-8308-0D1E-52A2-FC57E4512CCF}"/>
              </a:ext>
            </a:extLst>
          </p:cNvPr>
          <p:cNvSpPr>
            <a:spLocks noGrp="1"/>
          </p:cNvSpPr>
          <p:nvPr>
            <p:ph type="body" sz="half" idx="2" hasCustomPrompt="1"/>
          </p:nvPr>
        </p:nvSpPr>
        <p:spPr>
          <a:xfrm>
            <a:off x="457199" y="1447799"/>
            <a:ext cx="4754880" cy="4663440"/>
          </a:xfrm>
        </p:spPr>
        <p:txBody>
          <a:bodyPr/>
          <a:lstStyle>
            <a:lvl1pPr marL="0" indent="0">
              <a:buNone/>
              <a:defRPr sz="1600" b="1">
                <a:solidFill>
                  <a:schemeClr val="accent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caption</a:t>
            </a:r>
          </a:p>
        </p:txBody>
      </p:sp>
      <p:sp>
        <p:nvSpPr>
          <p:cNvPr id="5" name="Date Placeholder 4">
            <a:extLst>
              <a:ext uri="{FF2B5EF4-FFF2-40B4-BE49-F238E27FC236}">
                <a16:creationId xmlns:a16="http://schemas.microsoft.com/office/drawing/2014/main" id="{380241F3-9135-92CE-6A1A-5BE0AECC9970}"/>
              </a:ext>
            </a:extLst>
          </p:cNvPr>
          <p:cNvSpPr>
            <a:spLocks noGrp="1"/>
          </p:cNvSpPr>
          <p:nvPr>
            <p:ph type="dt" sz="half" idx="10"/>
          </p:nvPr>
        </p:nvSpPr>
        <p:spPr/>
        <p:txBody>
          <a:bodyPr/>
          <a:lstStyle/>
          <a:p>
            <a:fld id="{7F9FA7AC-0CA4-A94F-B9AD-913C6E27D52C}" type="datetime1">
              <a:rPr lang="en-US" smtClean="0"/>
              <a:t>6/4/2024</a:t>
            </a:fld>
            <a:endParaRPr lang="en-US" dirty="0"/>
          </a:p>
        </p:txBody>
      </p:sp>
      <p:sp>
        <p:nvSpPr>
          <p:cNvPr id="9" name="Footer Placeholder 8">
            <a:extLst>
              <a:ext uri="{FF2B5EF4-FFF2-40B4-BE49-F238E27FC236}">
                <a16:creationId xmlns:a16="http://schemas.microsoft.com/office/drawing/2014/main" id="{188FFC8B-A41D-691D-C8C9-0C363B1FD284}"/>
              </a:ext>
            </a:extLst>
          </p:cNvPr>
          <p:cNvSpPr>
            <a:spLocks noGrp="1"/>
          </p:cNvSpPr>
          <p:nvPr>
            <p:ph type="ftr" sz="quarter" idx="11"/>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B0EC0125-3406-DCE1-A443-16278DF39252}"/>
              </a:ext>
            </a:extLst>
          </p:cNvPr>
          <p:cNvSpPr>
            <a:spLocks noGrp="1"/>
          </p:cNvSpPr>
          <p:nvPr>
            <p:ph type="sldNum" sz="quarter" idx="12"/>
          </p:nvPr>
        </p:nvSpPr>
        <p:spPr/>
        <p:txBody>
          <a:bodyPr/>
          <a:lstStyle/>
          <a:p>
            <a:fld id="{38826FC0-333C-E549-9FA3-0EE43DF298A3}" type="slidenum">
              <a:rPr lang="en-US" smtClean="0"/>
              <a:pPr/>
              <a:t>‹#›</a:t>
            </a:fld>
            <a:endParaRPr lang="en-US" dirty="0"/>
          </a:p>
        </p:txBody>
      </p:sp>
      <p:pic>
        <p:nvPicPr>
          <p:cNvPr id="7" name="Cognizant Logo_rgb_rev_2023" descr="Cognizant logo reversed, SVG format">
            <a:extLst>
              <a:ext uri="{FF2B5EF4-FFF2-40B4-BE49-F238E27FC236}">
                <a16:creationId xmlns:a16="http://schemas.microsoft.com/office/drawing/2014/main" id="{0967F69A-1700-3CED-CEEE-EDC58785000F}"/>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887558208"/>
      </p:ext>
    </p:extLst>
  </p:cSld>
  <p:clrMapOvr>
    <a:overrideClrMapping bg1="dk1" tx1="lt1" bg2="dk2" tx2="lt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Statement - dark">
    <p:bg>
      <p:bgPr>
        <a:solidFill>
          <a:schemeClr val="bg1"/>
        </a:solidFill>
        <a:effectLst/>
      </p:bgPr>
    </p:bg>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98BC2B5B-70BA-CE41-9C8E-4A1C418D7D8E}"/>
              </a:ext>
            </a:extLst>
          </p:cNvPr>
          <p:cNvSpPr>
            <a:spLocks noGrp="1"/>
          </p:cNvSpPr>
          <p:nvPr>
            <p:ph type="body" sz="quarter" idx="13" hasCustomPrompt="1"/>
          </p:nvPr>
        </p:nvSpPr>
        <p:spPr>
          <a:xfrm>
            <a:off x="1005840" y="3429000"/>
            <a:ext cx="8849360" cy="1500188"/>
          </a:xfrm>
          <a:prstGeom prst="rect">
            <a:avLst/>
          </a:prstGeom>
        </p:spPr>
        <p:txBody>
          <a:bodyPr>
            <a:noAutofit/>
          </a:bodyPr>
          <a:lstStyle>
            <a:lvl1pPr marL="0" indent="0">
              <a:buNone/>
              <a:defRPr>
                <a:solidFill>
                  <a:schemeClr val="accent3"/>
                </a:solidFill>
              </a:defRPr>
            </a:lvl1pPr>
            <a:lvl2pPr marL="457200" indent="0">
              <a:buNone/>
              <a:defRPr>
                <a:solidFill>
                  <a:schemeClr val="accent5"/>
                </a:solidFill>
              </a:defRPr>
            </a:lvl2pPr>
            <a:lvl3pPr marL="914400" indent="0">
              <a:buNone/>
              <a:defRPr>
                <a:solidFill>
                  <a:schemeClr val="accent3"/>
                </a:solidFill>
              </a:defRPr>
            </a:lvl3pPr>
            <a:lvl4pPr marL="1371600" indent="0">
              <a:buNone/>
              <a:defRPr>
                <a:solidFill>
                  <a:schemeClr val="accent3"/>
                </a:solidFill>
              </a:defRPr>
            </a:lvl4pPr>
            <a:lvl5pPr marL="1828800" indent="0">
              <a:buNone/>
              <a:defRPr>
                <a:solidFill>
                  <a:schemeClr val="accent3"/>
                </a:solidFill>
              </a:defRPr>
            </a:lvl5pPr>
          </a:lstStyle>
          <a:p>
            <a:pPr lvl="0"/>
            <a:r>
              <a:rPr lang="en-US"/>
              <a:t>Attributor name is 16pt Arial</a:t>
            </a:r>
          </a:p>
        </p:txBody>
      </p:sp>
      <p:sp>
        <p:nvSpPr>
          <p:cNvPr id="13" name="Title 1">
            <a:extLst>
              <a:ext uri="{FF2B5EF4-FFF2-40B4-BE49-F238E27FC236}">
                <a16:creationId xmlns:a16="http://schemas.microsoft.com/office/drawing/2014/main" id="{0A13EBB4-2E96-D446-A07D-04B750732870}"/>
              </a:ext>
            </a:extLst>
          </p:cNvPr>
          <p:cNvSpPr>
            <a:spLocks noGrp="1"/>
          </p:cNvSpPr>
          <p:nvPr>
            <p:ph type="ctrTitle" hasCustomPrompt="1"/>
          </p:nvPr>
        </p:nvSpPr>
        <p:spPr>
          <a:xfrm>
            <a:off x="1005840" y="1943100"/>
            <a:ext cx="8849360" cy="997196"/>
          </a:xfrm>
        </p:spPr>
        <p:txBody>
          <a:bodyPr anchor="b" anchorCtr="0"/>
          <a:lstStyle>
            <a:lvl1pPr algn="l" rtl="0" eaLnBrk="1" latinLnBrk="0" hangingPunct="1">
              <a:defRPr lang="en-US" sz="3600" smtClean="0">
                <a:effectLst/>
              </a:defRPr>
            </a:lvl1pPr>
          </a:lstStyle>
          <a:p>
            <a:pPr rtl="0" eaLnBrk="1" latinLnBrk="0" hangingPunct="1"/>
            <a:r>
              <a:rPr lang="en-US" dirty="0"/>
              <a:t>Click to edit statement or quote </a:t>
            </a:r>
            <a:br>
              <a:rPr lang="en-US" dirty="0"/>
            </a:br>
            <a:r>
              <a:rPr lang="en-US" dirty="0"/>
              <a:t>in Arial 36pt bold</a:t>
            </a:r>
          </a:p>
        </p:txBody>
      </p:sp>
      <p:sp>
        <p:nvSpPr>
          <p:cNvPr id="11" name="Date Placeholder 10">
            <a:extLst>
              <a:ext uri="{FF2B5EF4-FFF2-40B4-BE49-F238E27FC236}">
                <a16:creationId xmlns:a16="http://schemas.microsoft.com/office/drawing/2014/main" id="{37922929-B64F-A5FD-E813-DE4E4B47609B}"/>
              </a:ext>
            </a:extLst>
          </p:cNvPr>
          <p:cNvSpPr>
            <a:spLocks noGrp="1"/>
          </p:cNvSpPr>
          <p:nvPr>
            <p:ph type="dt" sz="half" idx="14"/>
          </p:nvPr>
        </p:nvSpPr>
        <p:spPr/>
        <p:txBody>
          <a:bodyPr/>
          <a:lstStyle/>
          <a:p>
            <a:fld id="{D4262893-26CE-4342-A3C5-68D2643A2179}" type="datetime1">
              <a:rPr lang="en-US" smtClean="0"/>
              <a:t>6/4/2024</a:t>
            </a:fld>
            <a:endParaRPr lang="en-US" dirty="0"/>
          </a:p>
        </p:txBody>
      </p:sp>
      <p:sp>
        <p:nvSpPr>
          <p:cNvPr id="12" name="Footer Placeholder 11">
            <a:extLst>
              <a:ext uri="{FF2B5EF4-FFF2-40B4-BE49-F238E27FC236}">
                <a16:creationId xmlns:a16="http://schemas.microsoft.com/office/drawing/2014/main" id="{A6D064D0-10B1-84E9-43BC-A587DFCF2552}"/>
              </a:ext>
            </a:extLst>
          </p:cNvPr>
          <p:cNvSpPr>
            <a:spLocks noGrp="1"/>
          </p:cNvSpPr>
          <p:nvPr>
            <p:ph type="ftr" sz="quarter" idx="15"/>
          </p:nvPr>
        </p:nvSpPr>
        <p:spPr/>
        <p:txBody>
          <a:bodyPr/>
          <a:lstStyle/>
          <a:p>
            <a:r>
              <a:rPr lang="en-US" dirty="0"/>
              <a:t>© 2024 Cognizant | Private</a:t>
            </a:r>
          </a:p>
        </p:txBody>
      </p:sp>
      <p:sp>
        <p:nvSpPr>
          <p:cNvPr id="14" name="Slide Number Placeholder 13">
            <a:extLst>
              <a:ext uri="{FF2B5EF4-FFF2-40B4-BE49-F238E27FC236}">
                <a16:creationId xmlns:a16="http://schemas.microsoft.com/office/drawing/2014/main" id="{157F07D9-AB26-FAA7-F6B2-13FC833B9175}"/>
              </a:ext>
            </a:extLst>
          </p:cNvPr>
          <p:cNvSpPr>
            <a:spLocks noGrp="1"/>
          </p:cNvSpPr>
          <p:nvPr>
            <p:ph type="sldNum" sz="quarter" idx="16"/>
          </p:nvPr>
        </p:nvSpPr>
        <p:spPr/>
        <p:txBody>
          <a:bodyPr/>
          <a:lstStyle/>
          <a:p>
            <a:fld id="{38826FC0-333C-E549-9FA3-0EE43DF298A3}" type="slidenum">
              <a:rPr lang="en-US" smtClean="0"/>
              <a:pPr/>
              <a:t>‹#›</a:t>
            </a:fld>
            <a:endParaRPr lang="en-US" dirty="0"/>
          </a:p>
        </p:txBody>
      </p:sp>
      <p:pic>
        <p:nvPicPr>
          <p:cNvPr id="2" name="Cognizant Logo_rgb_rev_2023" descr="Cognizant logo reversed, SVG format">
            <a:extLst>
              <a:ext uri="{FF2B5EF4-FFF2-40B4-BE49-F238E27FC236}">
                <a16:creationId xmlns:a16="http://schemas.microsoft.com/office/drawing/2014/main" id="{3F28610E-22AA-1C1B-C7F0-DD2EE706F71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12893017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24" userDrawn="1">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p:cSld name="IMAGERY">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128298" y="2407183"/>
            <a:ext cx="9935412"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IMAGERY</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833642144"/>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Agenda - dark">
    <p:bg bwMode="ltGray">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76F8A-83B2-A500-1463-2D0DF1140899}"/>
              </a:ext>
            </a:extLst>
          </p:cNvPr>
          <p:cNvSpPr>
            <a:spLocks noGrp="1"/>
          </p:cNvSpPr>
          <p:nvPr>
            <p:ph type="title" hasCustomPrompt="1"/>
          </p:nvPr>
        </p:nvSpPr>
        <p:spPr bwMode="white">
          <a:xfrm>
            <a:off x="457201" y="2930402"/>
            <a:ext cx="4754880" cy="997196"/>
          </a:xfrm>
        </p:spPr>
        <p:txBody>
          <a:bodyPr anchor="ctr"/>
          <a:lstStyle>
            <a:lvl1pPr algn="l">
              <a:defRPr sz="3600"/>
            </a:lvl1pPr>
          </a:lstStyle>
          <a:p>
            <a:r>
              <a:rPr lang="en-US" dirty="0"/>
              <a:t>Click to add agenda title</a:t>
            </a:r>
          </a:p>
        </p:txBody>
      </p:sp>
      <p:sp>
        <p:nvSpPr>
          <p:cNvPr id="3" name="Content Placeholder 2">
            <a:extLst>
              <a:ext uri="{FF2B5EF4-FFF2-40B4-BE49-F238E27FC236}">
                <a16:creationId xmlns:a16="http://schemas.microsoft.com/office/drawing/2014/main" id="{3AA1FC49-269C-AAA4-005C-C327B0F1BCD0}"/>
              </a:ext>
            </a:extLst>
          </p:cNvPr>
          <p:cNvSpPr>
            <a:spLocks noGrp="1"/>
          </p:cNvSpPr>
          <p:nvPr>
            <p:ph idx="1" hasCustomPrompt="1"/>
          </p:nvPr>
        </p:nvSpPr>
        <p:spPr bwMode="white">
          <a:xfrm>
            <a:off x="6096000" y="914400"/>
            <a:ext cx="5635752" cy="5029200"/>
          </a:xfrm>
        </p:spPr>
        <p:txBody>
          <a:bodyPr anchor="ctr">
            <a:noAutofit/>
          </a:bodyPr>
          <a:lstStyle>
            <a:lvl1pPr marL="457200" indent="-457200">
              <a:spcBef>
                <a:spcPts val="900"/>
              </a:spcBef>
              <a:spcAft>
                <a:spcPts val="0"/>
              </a:spcAft>
              <a:buClrTx/>
              <a:buFont typeface="+mj-lt"/>
              <a:buAutoNum type="arabicPeriod"/>
              <a:defRPr sz="2000"/>
            </a:lvl1pPr>
            <a:lvl2pPr marL="731520" indent="-228600">
              <a:spcBef>
                <a:spcPts val="600"/>
              </a:spcBef>
              <a:spcAft>
                <a:spcPts val="0"/>
              </a:spcAft>
              <a:buClrTx/>
              <a:buFont typeface="Arial" panose="020B0604020202020204" pitchFamily="34" charset="0"/>
              <a:buChar char="•"/>
              <a:tabLst/>
              <a:defRPr sz="1600"/>
            </a:lvl2pPr>
            <a:lvl3pPr marL="1005840" indent="-228600">
              <a:spcBef>
                <a:spcPts val="600"/>
              </a:spcBef>
              <a:spcAft>
                <a:spcPts val="0"/>
              </a:spcAft>
              <a:buClrTx/>
              <a:buFont typeface="Arial" panose="020B0604020202020204" pitchFamily="34" charset="0"/>
              <a:buChar char="•"/>
              <a:tabLst/>
              <a:defRPr sz="1400"/>
            </a:lvl3pPr>
            <a:lvl4pPr marL="1051560" indent="-228600">
              <a:spcBef>
                <a:spcPts val="900"/>
              </a:spcBef>
              <a:buFont typeface="+mj-lt"/>
              <a:buAutoNum type="arabicPeriod"/>
              <a:defRPr sz="1400"/>
            </a:lvl4pPr>
            <a:lvl5pPr marL="1325880" indent="-228600">
              <a:spcBef>
                <a:spcPts val="900"/>
              </a:spcBef>
              <a:buFont typeface="+mj-lt"/>
              <a:buAutoNum type="arabicPeriod"/>
              <a:defRPr sz="1400"/>
            </a:lvl5pPr>
          </a:lstStyle>
          <a:p>
            <a:pPr lvl="0"/>
            <a:r>
              <a:rPr lang="en-US" dirty="0"/>
              <a:t>Click to add text</a:t>
            </a:r>
          </a:p>
          <a:p>
            <a:pPr lvl="1"/>
            <a:r>
              <a:rPr lang="en-US" dirty="0"/>
              <a:t>Second level</a:t>
            </a:r>
          </a:p>
          <a:p>
            <a:pPr lvl="2"/>
            <a:r>
              <a:rPr lang="en-US" dirty="0"/>
              <a:t>Third level</a:t>
            </a:r>
          </a:p>
        </p:txBody>
      </p:sp>
      <p:cxnSp>
        <p:nvCxnSpPr>
          <p:cNvPr id="9" name="Straight Connector 8">
            <a:extLst>
              <a:ext uri="{FF2B5EF4-FFF2-40B4-BE49-F238E27FC236}">
                <a16:creationId xmlns:a16="http://schemas.microsoft.com/office/drawing/2014/main" id="{06654D8E-53D7-24EA-BE00-553663804946}"/>
              </a:ext>
            </a:extLst>
          </p:cNvPr>
          <p:cNvCxnSpPr>
            <a:cxnSpLocks/>
          </p:cNvCxnSpPr>
          <p:nvPr/>
        </p:nvCxnSpPr>
        <p:spPr bwMode="white">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sp>
        <p:nvSpPr>
          <p:cNvPr id="10" name="Date Placeholder 9">
            <a:extLst>
              <a:ext uri="{FF2B5EF4-FFF2-40B4-BE49-F238E27FC236}">
                <a16:creationId xmlns:a16="http://schemas.microsoft.com/office/drawing/2014/main" id="{3721A195-6B8B-725F-D366-5DEA3DB95C6B}"/>
              </a:ext>
            </a:extLst>
          </p:cNvPr>
          <p:cNvSpPr>
            <a:spLocks noGrp="1"/>
          </p:cNvSpPr>
          <p:nvPr>
            <p:ph type="dt" sz="half" idx="10"/>
          </p:nvPr>
        </p:nvSpPr>
        <p:spPr bwMode="white"/>
        <p:txBody>
          <a:bodyPr/>
          <a:lstStyle/>
          <a:p>
            <a:fld id="{3C80D56A-092C-7C43-AECB-57F4A9F97943}" type="datetime1">
              <a:rPr lang="en-US" smtClean="0"/>
              <a:t>6/4/2024</a:t>
            </a:fld>
            <a:endParaRPr lang="en-US" dirty="0"/>
          </a:p>
        </p:txBody>
      </p:sp>
      <p:sp>
        <p:nvSpPr>
          <p:cNvPr id="11" name="Footer Placeholder 10">
            <a:extLst>
              <a:ext uri="{FF2B5EF4-FFF2-40B4-BE49-F238E27FC236}">
                <a16:creationId xmlns:a16="http://schemas.microsoft.com/office/drawing/2014/main" id="{0526A62E-F7DF-7CEE-ED9A-0CD867A6E84B}"/>
              </a:ext>
            </a:extLst>
          </p:cNvPr>
          <p:cNvSpPr>
            <a:spLocks noGrp="1"/>
          </p:cNvSpPr>
          <p:nvPr>
            <p:ph type="ftr" sz="quarter" idx="11"/>
          </p:nvPr>
        </p:nvSpPr>
        <p:spPr bwMode="white"/>
        <p:txBody>
          <a:bodyPr/>
          <a:lstStyle/>
          <a:p>
            <a:r>
              <a:rPr lang="en-US" dirty="0"/>
              <a:t>© 2024 Cognizant | Private</a:t>
            </a:r>
          </a:p>
        </p:txBody>
      </p:sp>
      <p:sp>
        <p:nvSpPr>
          <p:cNvPr id="12" name="Slide Number Placeholder 11">
            <a:extLst>
              <a:ext uri="{FF2B5EF4-FFF2-40B4-BE49-F238E27FC236}">
                <a16:creationId xmlns:a16="http://schemas.microsoft.com/office/drawing/2014/main" id="{7A014AE8-178B-A9BA-EAEA-F7363ADD19D1}"/>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cxnSp>
        <p:nvCxnSpPr>
          <p:cNvPr id="4" name="Straight Connector 3">
            <a:extLst>
              <a:ext uri="{FF2B5EF4-FFF2-40B4-BE49-F238E27FC236}">
                <a16:creationId xmlns:a16="http://schemas.microsoft.com/office/drawing/2014/main" id="{02972682-3F2E-080B-6434-DA84A8F99BEB}"/>
              </a:ext>
            </a:extLst>
          </p:cNvPr>
          <p:cNvCxnSpPr>
            <a:cxnSpLocks/>
          </p:cNvCxnSpPr>
          <p:nvPr/>
        </p:nvCxnSpPr>
        <p:spPr bwMode="white">
          <a:xfrm>
            <a:off x="5654040" y="914400"/>
            <a:ext cx="0" cy="5029200"/>
          </a:xfrm>
          <a:prstGeom prst="line">
            <a:avLst/>
          </a:prstGeom>
          <a:ln w="12700">
            <a:solidFill>
              <a:schemeClr val="accent6"/>
            </a:solidFill>
          </a:ln>
        </p:spPr>
        <p:style>
          <a:lnRef idx="2">
            <a:schemeClr val="accent1"/>
          </a:lnRef>
          <a:fillRef idx="0">
            <a:schemeClr val="accent1"/>
          </a:fillRef>
          <a:effectRef idx="1">
            <a:schemeClr val="accent1"/>
          </a:effectRef>
          <a:fontRef idx="minor">
            <a:schemeClr val="tx1"/>
          </a:fontRef>
        </p:style>
      </p:cxnSp>
      <p:pic>
        <p:nvPicPr>
          <p:cNvPr id="5" name="Cognizant Logo_rgb_rev_2023" descr="Cognizant logo reversed, SVG format">
            <a:extLst>
              <a:ext uri="{FF2B5EF4-FFF2-40B4-BE49-F238E27FC236}">
                <a16:creationId xmlns:a16="http://schemas.microsoft.com/office/drawing/2014/main" id="{EC1DBD74-512D-7084-97CF-8AB4F27F93C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3947480793"/>
      </p:ext>
    </p:extLst>
  </p:cSld>
  <p:clrMapOvr>
    <a:overrideClrMapping bg1="dk1" tx1="lt1" bg2="dk2" tx2="lt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p:cSld name="Full bleed image">
    <p:spTree>
      <p:nvGrpSpPr>
        <p:cNvPr id="1" name=""/>
        <p:cNvGrpSpPr/>
        <p:nvPr/>
      </p:nvGrpSpPr>
      <p:grpSpPr>
        <a:xfrm>
          <a:off x="0" y="0"/>
          <a:ext cx="0" cy="0"/>
          <a:chOff x="0" y="0"/>
          <a:chExt cx="0" cy="0"/>
        </a:xfrm>
      </p:grpSpPr>
      <p:sp>
        <p:nvSpPr>
          <p:cNvPr id="2" name="Picture Placeholder 6">
            <a:extLst>
              <a:ext uri="{FF2B5EF4-FFF2-40B4-BE49-F238E27FC236}">
                <a16:creationId xmlns:a16="http://schemas.microsoft.com/office/drawing/2014/main" id="{88C8F82A-3BDD-4832-FBE3-E4EA9DC8D02A}"/>
              </a:ext>
            </a:extLst>
          </p:cNvPr>
          <p:cNvSpPr>
            <a:spLocks noGrp="1"/>
          </p:cNvSpPr>
          <p:nvPr>
            <p:ph type="pic" sz="quarter" idx="10" hasCustomPrompt="1"/>
          </p:nvPr>
        </p:nvSpPr>
        <p:spPr>
          <a:xfrm>
            <a:off x="0" y="0"/>
            <a:ext cx="1219200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3" name="Title 2">
            <a:extLst>
              <a:ext uri="{FF2B5EF4-FFF2-40B4-BE49-F238E27FC236}">
                <a16:creationId xmlns:a16="http://schemas.microsoft.com/office/drawing/2014/main" id="{53B7DBAB-080F-4B67-994D-0695A8EEE08C}"/>
              </a:ext>
            </a:extLst>
          </p:cNvPr>
          <p:cNvSpPr>
            <a:spLocks noGrp="1"/>
          </p:cNvSpPr>
          <p:nvPr>
            <p:ph type="title" hasCustomPrompt="1"/>
          </p:nvPr>
        </p:nvSpPr>
        <p:spPr>
          <a:xfrm>
            <a:off x="457200" y="-357975"/>
            <a:ext cx="11277600" cy="193899"/>
          </a:xfrm>
        </p:spPr>
        <p:txBody>
          <a:bodyPr anchor="b" anchorCtr="0"/>
          <a:lstStyle>
            <a:lvl1pPr>
              <a:defRPr sz="1400"/>
            </a:lvl1pPr>
          </a:lstStyle>
          <a:p>
            <a:r>
              <a:rPr lang="en-US" dirty="0"/>
              <a:t>Click to add title (for accessibility purposes)</a:t>
            </a:r>
          </a:p>
        </p:txBody>
      </p:sp>
      <p:sp>
        <p:nvSpPr>
          <p:cNvPr id="4" name="Date Placeholder 3">
            <a:extLst>
              <a:ext uri="{FF2B5EF4-FFF2-40B4-BE49-F238E27FC236}">
                <a16:creationId xmlns:a16="http://schemas.microsoft.com/office/drawing/2014/main" id="{5BFB887B-6507-E9E7-6352-B825F1F0F5F9}"/>
              </a:ext>
            </a:extLst>
          </p:cNvPr>
          <p:cNvSpPr>
            <a:spLocks noGrp="1"/>
          </p:cNvSpPr>
          <p:nvPr>
            <p:ph type="dt" sz="half" idx="11"/>
          </p:nvPr>
        </p:nvSpPr>
        <p:spPr/>
        <p:txBody>
          <a:bodyPr/>
          <a:lstStyle>
            <a:lvl1pPr>
              <a:defRPr>
                <a:solidFill>
                  <a:schemeClr val="bg1"/>
                </a:solidFill>
              </a:defRPr>
            </a:lvl1pPr>
          </a:lstStyle>
          <a:p>
            <a:fld id="{8EB84BCC-F734-8048-8197-BE14B7B6EE4C}" type="datetime1">
              <a:rPr lang="en-US" smtClean="0"/>
              <a:pPr/>
              <a:t>6/4/2024</a:t>
            </a:fld>
            <a:endParaRPr lang="en-US" dirty="0"/>
          </a:p>
        </p:txBody>
      </p:sp>
      <p:sp>
        <p:nvSpPr>
          <p:cNvPr id="5" name="Footer Placeholder 4">
            <a:extLst>
              <a:ext uri="{FF2B5EF4-FFF2-40B4-BE49-F238E27FC236}">
                <a16:creationId xmlns:a16="http://schemas.microsoft.com/office/drawing/2014/main" id="{6B5E64F9-7C61-C44F-A370-C65AE1081941}"/>
              </a:ext>
            </a:extLst>
          </p:cNvPr>
          <p:cNvSpPr>
            <a:spLocks noGrp="1"/>
          </p:cNvSpPr>
          <p:nvPr>
            <p:ph type="ftr" sz="quarter" idx="12"/>
          </p:nvPr>
        </p:nvSpPr>
        <p:spPr/>
        <p:txBody>
          <a:bodyPr/>
          <a:lstStyle>
            <a:lvl1pPr>
              <a:defRPr>
                <a:solidFill>
                  <a:schemeClr val="bg1"/>
                </a:solidFill>
              </a:defRPr>
            </a:lvl1pPr>
          </a:lstStyle>
          <a:p>
            <a:r>
              <a:rPr lang="en-US" dirty="0"/>
              <a:t>© 2024 Cognizant | Private</a:t>
            </a:r>
          </a:p>
        </p:txBody>
      </p:sp>
      <p:sp>
        <p:nvSpPr>
          <p:cNvPr id="6" name="Slide Number Placeholder 5">
            <a:extLst>
              <a:ext uri="{FF2B5EF4-FFF2-40B4-BE49-F238E27FC236}">
                <a16:creationId xmlns:a16="http://schemas.microsoft.com/office/drawing/2014/main" id="{ED7E8873-455E-923B-1219-1607269A283F}"/>
              </a:ext>
            </a:extLst>
          </p:cNvPr>
          <p:cNvSpPr>
            <a:spLocks noGrp="1"/>
          </p:cNvSpPr>
          <p:nvPr>
            <p:ph type="sldNum" sz="quarter" idx="13"/>
          </p:nvPr>
        </p:nvSpPr>
        <p:spPr/>
        <p:txBody>
          <a:bodyPr/>
          <a:lstStyle>
            <a:lvl1pPr>
              <a:defRPr>
                <a:solidFill>
                  <a:schemeClr val="bg1"/>
                </a:solidFill>
              </a:defRPr>
            </a:lvl1p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55258495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Two full bleed images">
    <p:spTree>
      <p:nvGrpSpPr>
        <p:cNvPr id="1" name=""/>
        <p:cNvGrpSpPr/>
        <p:nvPr/>
      </p:nvGrpSpPr>
      <p:grpSpPr>
        <a:xfrm>
          <a:off x="0" y="0"/>
          <a:ext cx="0" cy="0"/>
          <a:chOff x="0" y="0"/>
          <a:chExt cx="0" cy="0"/>
        </a:xfrm>
      </p:grpSpPr>
      <p:sp>
        <p:nvSpPr>
          <p:cNvPr id="2" name="Picture Placeholder 6">
            <a:extLst>
              <a:ext uri="{FF2B5EF4-FFF2-40B4-BE49-F238E27FC236}">
                <a16:creationId xmlns:a16="http://schemas.microsoft.com/office/drawing/2014/main" id="{ADE4608A-2C9D-8AC0-0EE2-0A3DE403F95E}"/>
              </a:ext>
            </a:extLst>
          </p:cNvPr>
          <p:cNvSpPr>
            <a:spLocks noGrp="1"/>
          </p:cNvSpPr>
          <p:nvPr>
            <p:ph type="pic" sz="quarter" idx="10" hasCustomPrompt="1"/>
          </p:nvPr>
        </p:nvSpPr>
        <p:spPr>
          <a:xfrm>
            <a:off x="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4" name="Picture Placeholder 6">
            <a:extLst>
              <a:ext uri="{FF2B5EF4-FFF2-40B4-BE49-F238E27FC236}">
                <a16:creationId xmlns:a16="http://schemas.microsoft.com/office/drawing/2014/main" id="{18BDCDEC-14FD-8C34-93CD-BF169FDDE985}"/>
              </a:ext>
            </a:extLst>
          </p:cNvPr>
          <p:cNvSpPr>
            <a:spLocks noGrp="1"/>
          </p:cNvSpPr>
          <p:nvPr>
            <p:ph type="pic" sz="quarter" idx="11" hasCustomPrompt="1"/>
          </p:nvPr>
        </p:nvSpPr>
        <p:spPr>
          <a:xfrm>
            <a:off x="611124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3" name="Title 2">
            <a:extLst>
              <a:ext uri="{FF2B5EF4-FFF2-40B4-BE49-F238E27FC236}">
                <a16:creationId xmlns:a16="http://schemas.microsoft.com/office/drawing/2014/main" id="{9E428EDA-797C-145E-CD31-0E63FC891181}"/>
              </a:ext>
            </a:extLst>
          </p:cNvPr>
          <p:cNvSpPr>
            <a:spLocks noGrp="1"/>
          </p:cNvSpPr>
          <p:nvPr>
            <p:ph type="title" hasCustomPrompt="1"/>
          </p:nvPr>
        </p:nvSpPr>
        <p:spPr>
          <a:xfrm>
            <a:off x="457200" y="-357975"/>
            <a:ext cx="11277600" cy="193899"/>
          </a:xfrm>
        </p:spPr>
        <p:txBody>
          <a:bodyPr anchor="b" anchorCtr="0"/>
          <a:lstStyle>
            <a:lvl1pPr>
              <a:defRPr sz="1400"/>
            </a:lvl1pPr>
          </a:lstStyle>
          <a:p>
            <a:r>
              <a:rPr lang="en-US" dirty="0"/>
              <a:t>Click to add title (for accessibility purposes)</a:t>
            </a:r>
          </a:p>
        </p:txBody>
      </p:sp>
    </p:spTree>
    <p:extLst>
      <p:ext uri="{BB962C8B-B14F-4D97-AF65-F5344CB8AC3E}">
        <p14:creationId xmlns:p14="http://schemas.microsoft.com/office/powerpoint/2010/main" val="15064838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Half image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9D0BA1AC-2FDD-B8DE-0D23-59B3662CDD8C}"/>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2" name="Content Placeholder 4">
            <a:extLst>
              <a:ext uri="{FF2B5EF4-FFF2-40B4-BE49-F238E27FC236}">
                <a16:creationId xmlns:a16="http://schemas.microsoft.com/office/drawing/2014/main" id="{1D050447-227B-4CC5-3DE0-91C29FFDFDDB}"/>
              </a:ext>
            </a:extLst>
          </p:cNvPr>
          <p:cNvSpPr>
            <a:spLocks noGrp="1"/>
          </p:cNvSpPr>
          <p:nvPr>
            <p:ph sz="quarter" idx="21" hasCustomPrompt="1"/>
          </p:nvPr>
        </p:nvSpPr>
        <p:spPr>
          <a:xfrm>
            <a:off x="457200" y="1524003"/>
            <a:ext cx="4652128" cy="4191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p:nvPr>
        </p:nvSpPr>
        <p:spPr>
          <a:xfrm>
            <a:off x="457199" y="457200"/>
            <a:ext cx="4652347" cy="369332"/>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Master title style</a:t>
            </a:r>
          </a:p>
        </p:txBody>
      </p:sp>
      <p:sp>
        <p:nvSpPr>
          <p:cNvPr id="8" name="Date Placeholder 7">
            <a:extLst>
              <a:ext uri="{FF2B5EF4-FFF2-40B4-BE49-F238E27FC236}">
                <a16:creationId xmlns:a16="http://schemas.microsoft.com/office/drawing/2014/main" id="{358392FA-D6DF-FCAF-E803-8555424D300A}"/>
              </a:ext>
            </a:extLst>
          </p:cNvPr>
          <p:cNvSpPr>
            <a:spLocks noGrp="1"/>
          </p:cNvSpPr>
          <p:nvPr>
            <p:ph type="dt" sz="half" idx="23"/>
          </p:nvPr>
        </p:nvSpPr>
        <p:spPr/>
        <p:txBody>
          <a:bodyPr/>
          <a:lstStyle/>
          <a:p>
            <a:fld id="{BAA31C55-5292-5C45-AD5F-2C80F4D4A844}" type="datetime1">
              <a:rPr lang="en-US" smtClean="0"/>
              <a:t>6/4/2024</a:t>
            </a:fld>
            <a:endParaRPr lang="en-US" dirty="0"/>
          </a:p>
        </p:txBody>
      </p:sp>
      <p:sp>
        <p:nvSpPr>
          <p:cNvPr id="9" name="Footer Placeholder 8">
            <a:extLst>
              <a:ext uri="{FF2B5EF4-FFF2-40B4-BE49-F238E27FC236}">
                <a16:creationId xmlns:a16="http://schemas.microsoft.com/office/drawing/2014/main" id="{D04C9833-094E-DA04-2919-A461A1E31A6C}"/>
              </a:ext>
            </a:extLst>
          </p:cNvPr>
          <p:cNvSpPr>
            <a:spLocks noGrp="1"/>
          </p:cNvSpPr>
          <p:nvPr>
            <p:ph type="ftr" sz="quarter" idx="24"/>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D7BCA492-737B-E26F-1FCC-903C7DCADCEA}"/>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174820804"/>
      </p:ext>
    </p:extLst>
  </p:cSld>
  <p:clrMapOvr>
    <a:overrideClrMapping bg1="lt1" tx1="dk1" bg2="lt2" tx2="dk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Half image - dark">
    <p:bg>
      <p:bgRef idx="1001">
        <a:schemeClr val="bg1"/>
      </p:bgRef>
    </p:bg>
    <p:spTree>
      <p:nvGrpSpPr>
        <p:cNvPr id="1" name=""/>
        <p:cNvGrpSpPr/>
        <p:nvPr/>
      </p:nvGrpSpPr>
      <p:grpSpPr>
        <a:xfrm>
          <a:off x="0" y="0"/>
          <a:ext cx="0" cy="0"/>
          <a:chOff x="0" y="0"/>
          <a:chExt cx="0" cy="0"/>
        </a:xfrm>
      </p:grpSpPr>
      <p:sp>
        <p:nvSpPr>
          <p:cNvPr id="2" name="Content Placeholder 4">
            <a:extLst>
              <a:ext uri="{FF2B5EF4-FFF2-40B4-BE49-F238E27FC236}">
                <a16:creationId xmlns:a16="http://schemas.microsoft.com/office/drawing/2014/main" id="{1D050447-227B-4CC5-3DE0-91C29FFDFDDB}"/>
              </a:ext>
            </a:extLst>
          </p:cNvPr>
          <p:cNvSpPr>
            <a:spLocks noGrp="1"/>
          </p:cNvSpPr>
          <p:nvPr>
            <p:ph sz="quarter" idx="21" hasCustomPrompt="1"/>
          </p:nvPr>
        </p:nvSpPr>
        <p:spPr>
          <a:xfrm>
            <a:off x="457200" y="1524003"/>
            <a:ext cx="4652128" cy="4191000"/>
          </a:xfrm>
        </p:spPr>
        <p:txBody>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p:nvPr>
        </p:nvSpPr>
        <p:spPr>
          <a:xfrm>
            <a:off x="457199" y="457200"/>
            <a:ext cx="4652347" cy="369332"/>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Master title style</a:t>
            </a:r>
          </a:p>
        </p:txBody>
      </p:sp>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solidFill>
                  <a:schemeClr val="bg1"/>
                </a:solidFill>
              </a:defRPr>
            </a:lvl1pPr>
          </a:lstStyle>
          <a:p>
            <a:r>
              <a:rPr lang="en-US" dirty="0"/>
              <a:t>Click icon, drag, or paste to add picture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p>
            <a:fld id="{FAFDDD03-639A-8D4E-860C-2002B6D03365}" type="datetime1">
              <a:rPr lang="en-US" smtClean="0"/>
              <a:t>6/4/2024</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708625479"/>
      </p:ext>
    </p:extLst>
  </p:cSld>
  <p:clrMapOvr>
    <a:overrideClrMapping bg1="dk1" tx1="lt1" bg2="dk2" tx2="lt2" accent1="accent1" accent2="accent2" accent3="accent3" accent4="accent4" accent5="accent5" accent6="accent6" hlink="hlink" folHlink="folHlink"/>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Half image big statement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9D0BA1AC-2FDD-B8DE-0D23-59B3662CDD8C}"/>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199" y="2853458"/>
            <a:ext cx="4652347" cy="1151084"/>
          </a:xfrm>
        </p:spPr>
        <p:txBody>
          <a:bodyPr wrap="square" lIns="0" tIns="0" rIns="0" bIns="0" anchor="ctr" anchorCtr="0">
            <a:spAutoFit/>
          </a:bodyPr>
          <a:lstStyle>
            <a:lvl1pPr>
              <a:lnSpc>
                <a:spcPct val="85000"/>
              </a:lnSpc>
              <a:defRPr sz="4400" b="1">
                <a:solidFill>
                  <a:schemeClr val="tx1"/>
                </a:solidFill>
              </a:defRPr>
            </a:lvl1pPr>
          </a:lstStyle>
          <a:p>
            <a:r>
              <a:rPr lang="en-US" dirty="0"/>
              <a:t>Click to add </a:t>
            </a:r>
            <a:br>
              <a:rPr lang="en-US" dirty="0"/>
            </a:br>
            <a:r>
              <a:rPr lang="en-US" dirty="0"/>
              <a:t>big statement</a:t>
            </a:r>
          </a:p>
        </p:txBody>
      </p:sp>
      <p:sp>
        <p:nvSpPr>
          <p:cNvPr id="8" name="Date Placeholder 7">
            <a:extLst>
              <a:ext uri="{FF2B5EF4-FFF2-40B4-BE49-F238E27FC236}">
                <a16:creationId xmlns:a16="http://schemas.microsoft.com/office/drawing/2014/main" id="{358392FA-D6DF-FCAF-E803-8555424D300A}"/>
              </a:ext>
            </a:extLst>
          </p:cNvPr>
          <p:cNvSpPr>
            <a:spLocks noGrp="1"/>
          </p:cNvSpPr>
          <p:nvPr>
            <p:ph type="dt" sz="half" idx="23"/>
          </p:nvPr>
        </p:nvSpPr>
        <p:spPr/>
        <p:txBody>
          <a:bodyPr/>
          <a:lstStyle/>
          <a:p>
            <a:fld id="{BAA31C55-5292-5C45-AD5F-2C80F4D4A844}" type="datetime1">
              <a:rPr lang="en-US" smtClean="0"/>
              <a:t>6/4/2024</a:t>
            </a:fld>
            <a:endParaRPr lang="en-US" dirty="0"/>
          </a:p>
        </p:txBody>
      </p:sp>
      <p:sp>
        <p:nvSpPr>
          <p:cNvPr id="9" name="Footer Placeholder 8">
            <a:extLst>
              <a:ext uri="{FF2B5EF4-FFF2-40B4-BE49-F238E27FC236}">
                <a16:creationId xmlns:a16="http://schemas.microsoft.com/office/drawing/2014/main" id="{D04C9833-094E-DA04-2919-A461A1E31A6C}"/>
              </a:ext>
            </a:extLst>
          </p:cNvPr>
          <p:cNvSpPr>
            <a:spLocks noGrp="1"/>
          </p:cNvSpPr>
          <p:nvPr>
            <p:ph type="ftr" sz="quarter" idx="24"/>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D7BCA492-737B-E26F-1FCC-903C7DCADCEA}"/>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004170106"/>
      </p:ext>
    </p:extLst>
  </p:cSld>
  <p:clrMapOvr>
    <a:overrideClrMapping bg1="lt1" tx1="dk1" bg2="lt2" tx2="dk2" accent1="accent1" accent2="accent2" accent3="accent3" accent4="accent4" accent5="accent5" accent6="accent6" hlink="hlink" folHlink="folHlink"/>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Half image big statement - dark">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9D0BA1AC-2FDD-B8DE-0D23-59B3662CDD8C}"/>
              </a:ext>
            </a:extLst>
          </p:cNvPr>
          <p:cNvSpPr>
            <a:spLocks noGrp="1"/>
          </p:cNvSpPr>
          <p:nvPr>
            <p:ph type="pic" sz="quarter" idx="22" hasCustomPrompt="1"/>
          </p:nvPr>
        </p:nvSpPr>
        <p:spPr>
          <a:xfrm>
            <a:off x="6111240" y="0"/>
            <a:ext cx="6080760" cy="6858000"/>
          </a:xfrm>
          <a:solidFill>
            <a:srgbClr val="ECECEB"/>
          </a:solidFill>
        </p:spPr>
        <p:txBody>
          <a:bodyPr bIns="914400" anchor="ctr">
            <a:normAutofit/>
          </a:bodyPr>
          <a:lstStyle>
            <a:lvl1pPr marL="0" indent="0" algn="ctr">
              <a:buNone/>
              <a:defRPr sz="12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199" y="2853458"/>
            <a:ext cx="4652347" cy="1151084"/>
          </a:xfrm>
        </p:spPr>
        <p:txBody>
          <a:bodyPr wrap="square" lIns="0" tIns="0" rIns="0" bIns="0" anchor="ctr" anchorCtr="0">
            <a:spAutoFit/>
          </a:bodyPr>
          <a:lstStyle>
            <a:lvl1pPr>
              <a:lnSpc>
                <a:spcPct val="85000"/>
              </a:lnSpc>
              <a:defRPr sz="4400" b="1">
                <a:solidFill>
                  <a:schemeClr val="tx1"/>
                </a:solidFill>
              </a:defRPr>
            </a:lvl1pPr>
          </a:lstStyle>
          <a:p>
            <a:r>
              <a:rPr lang="en-US" dirty="0"/>
              <a:t>Click to add </a:t>
            </a:r>
            <a:br>
              <a:rPr lang="en-US" dirty="0"/>
            </a:br>
            <a:r>
              <a:rPr lang="en-US" dirty="0"/>
              <a:t>big statement</a:t>
            </a:r>
          </a:p>
        </p:txBody>
      </p:sp>
      <p:sp>
        <p:nvSpPr>
          <p:cNvPr id="8" name="Date Placeholder 7">
            <a:extLst>
              <a:ext uri="{FF2B5EF4-FFF2-40B4-BE49-F238E27FC236}">
                <a16:creationId xmlns:a16="http://schemas.microsoft.com/office/drawing/2014/main" id="{358392FA-D6DF-FCAF-E803-8555424D300A}"/>
              </a:ext>
            </a:extLst>
          </p:cNvPr>
          <p:cNvSpPr>
            <a:spLocks noGrp="1"/>
          </p:cNvSpPr>
          <p:nvPr>
            <p:ph type="dt" sz="half" idx="23"/>
          </p:nvPr>
        </p:nvSpPr>
        <p:spPr/>
        <p:txBody>
          <a:bodyPr/>
          <a:lstStyle/>
          <a:p>
            <a:fld id="{BAA31C55-5292-5C45-AD5F-2C80F4D4A844}" type="datetime1">
              <a:rPr lang="en-US" smtClean="0"/>
              <a:t>6/4/2024</a:t>
            </a:fld>
            <a:endParaRPr lang="en-US" dirty="0"/>
          </a:p>
        </p:txBody>
      </p:sp>
      <p:sp>
        <p:nvSpPr>
          <p:cNvPr id="9" name="Footer Placeholder 8">
            <a:extLst>
              <a:ext uri="{FF2B5EF4-FFF2-40B4-BE49-F238E27FC236}">
                <a16:creationId xmlns:a16="http://schemas.microsoft.com/office/drawing/2014/main" id="{D04C9833-094E-DA04-2919-A461A1E31A6C}"/>
              </a:ext>
            </a:extLst>
          </p:cNvPr>
          <p:cNvSpPr>
            <a:spLocks noGrp="1"/>
          </p:cNvSpPr>
          <p:nvPr>
            <p:ph type="ftr" sz="quarter" idx="24"/>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D7BCA492-737B-E26F-1FCC-903C7DCADCEA}"/>
              </a:ext>
            </a:extLst>
          </p:cNvPr>
          <p:cNvSpPr>
            <a:spLocks noGrp="1"/>
          </p:cNvSpPr>
          <p:nvPr>
            <p:ph type="sldNum" sz="quarter" idx="25"/>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880592317"/>
      </p:ext>
    </p:extLst>
  </p:cSld>
  <p:clrMapOvr>
    <a:overrideClrMapping bg1="dk1" tx1="lt1" bg2="dk2" tx2="lt2" accent1="accent1" accent2="accent2" accent3="accent3" accent4="accent4" accent5="accent5" accent6="accent6" hlink="hlink" folHlink="folHlink"/>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Bio - dark">
    <p:bg bwMode="ltGray">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5212080" cy="6858000"/>
          </a:xfrm>
          <a:solidFill>
            <a:srgbClr val="ECECEB"/>
          </a:solidFill>
        </p:spPr>
        <p:txBody>
          <a:bodyPr bIns="914400" anchor="ctr">
            <a:normAutofit/>
          </a:bodyPr>
          <a:lstStyle>
            <a:lvl1pPr marL="0" indent="0" algn="ctr">
              <a:buNone/>
              <a:defRPr sz="12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6095999" y="457200"/>
            <a:ext cx="5213169" cy="369332"/>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bg1"/>
                </a:solidFill>
              </a:defRPr>
            </a:lvl1pPr>
          </a:lstStyle>
          <a:p>
            <a:fld id="{FAFDDD03-639A-8D4E-860C-2002B6D03365}" type="datetime1">
              <a:rPr lang="en-US" smtClean="0"/>
              <a:pPr/>
              <a:t>6/4/2024</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bg1"/>
                </a:solidFill>
              </a:defRPr>
            </a:lvl1pPr>
          </a:lstStyle>
          <a:p>
            <a:r>
              <a:rPr lang="en-US"/>
              <a:t>© 2024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bg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6096112" y="1000124"/>
            <a:ext cx="5212079" cy="249812"/>
          </a:xfrm>
        </p:spPr>
        <p:txBody>
          <a:bodyPr wrap="square">
            <a:spAutoFit/>
          </a:bodyPr>
          <a:lstStyle>
            <a:lvl1pPr marL="0" indent="0">
              <a:lnSpc>
                <a:spcPct val="100000"/>
              </a:lnSpc>
              <a:buNone/>
              <a:defRPr>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Click to edit title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bwMode="white">
          <a:xfrm>
            <a:off x="6096112" y="1645920"/>
            <a:ext cx="5212079"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 name="Cognizant Logo_rgb_rev_2023" descr="Cognizant logo reversed, SVG format">
            <a:extLst>
              <a:ext uri="{FF2B5EF4-FFF2-40B4-BE49-F238E27FC236}">
                <a16:creationId xmlns:a16="http://schemas.microsoft.com/office/drawing/2014/main" id="{2B4BD740-217D-D8B8-0418-4E6D1550639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237795905"/>
      </p:ext>
    </p:extLst>
  </p:cSld>
  <p:clrMapOvr>
    <a:overrideClrMapping bg1="dk1" tx1="lt1" bg2="dk2" tx2="lt2" accent1="accent1" accent2="accent2" accent3="accent3" accent4="accent4" accent5="accent5" accent6="accent6" hlink="hlink" folHlink="folHlink"/>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io - light">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5212080" cy="6858000"/>
          </a:xfrm>
          <a:solidFill>
            <a:srgbClr val="ECECEB"/>
          </a:solidFill>
        </p:spPr>
        <p:txBody>
          <a:bodyPr bIns="914400" anchor="ctr">
            <a:normAutofit/>
          </a:bodyPr>
          <a:lstStyle>
            <a:lvl1pPr marL="0" indent="0" algn="ctr">
              <a:buNone/>
              <a:defRPr sz="12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6095999" y="457200"/>
            <a:ext cx="5213169" cy="369332"/>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tx1"/>
                </a:solidFill>
              </a:defRPr>
            </a:lvl1pPr>
          </a:lstStyle>
          <a:p>
            <a:fld id="{FAFDDD03-639A-8D4E-860C-2002B6D03365}" type="datetime1">
              <a:rPr lang="en-US" smtClean="0"/>
              <a:pPr/>
              <a:t>6/4/2024</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tx1"/>
                </a:solidFill>
              </a:defRPr>
            </a:lvl1pPr>
          </a:lstStyle>
          <a:p>
            <a:r>
              <a:rPr lang="en-US"/>
              <a:t>© 2024 Cognizant | Private</a:t>
            </a:r>
            <a:endParaRPr lang="en-US" dirty="0"/>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6096112" y="1000124"/>
            <a:ext cx="5212079" cy="249812"/>
          </a:xfrm>
        </p:spPr>
        <p:txBody>
          <a:bodyPr wrap="square">
            <a:spAutoFit/>
          </a:bodyPr>
          <a:lstStyle>
            <a:lvl1pPr marL="0" indent="0">
              <a:lnSpc>
                <a:spcPct val="100000"/>
              </a:lnSpc>
              <a:buNone/>
              <a:defRPr>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Click to edit title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p:nvPr>
        </p:nvSpPr>
        <p:spPr>
          <a:xfrm>
            <a:off x="6096112" y="1645920"/>
            <a:ext cx="5212079" cy="4754880"/>
          </a:xfrm>
        </p:spPr>
        <p:txBody>
          <a:bodyPr/>
          <a:lstStyle>
            <a:lvl1pPr marL="0" indent="0">
              <a:spcBef>
                <a:spcPts val="1200"/>
              </a:spcBef>
              <a:buNone/>
              <a:defRPr sz="1400"/>
            </a:lvl1pPr>
            <a:lvl2pPr>
              <a:spcBef>
                <a:spcPts val="1200"/>
              </a:spcBef>
              <a:defRPr sz="1200"/>
            </a:lvl2pPr>
            <a:lvl3pPr>
              <a:spcBef>
                <a:spcPts val="1200"/>
              </a:spcBef>
              <a:defRPr sz="1100"/>
            </a:lvl3pPr>
            <a:lvl4pPr>
              <a:spcBef>
                <a:spcPts val="1200"/>
              </a:spcBef>
              <a:defRPr sz="1100"/>
            </a:lvl4pPr>
            <a:lvl5pPr>
              <a:spcBef>
                <a:spcPts val="1200"/>
              </a:spcBef>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97481656"/>
      </p:ext>
    </p:extLst>
  </p:cSld>
  <p:clrMapOvr>
    <a:overrideClrMapping bg1="lt1" tx1="dk1" bg2="lt2" tx2="dk2" accent1="accent1" accent2="accent2" accent3="accent3" accent4="accent4" accent5="accent5" accent6="accent6" hlink="hlink" folHlink="folHlink"/>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eam introduction - dark">
    <p:bg bwMode="ltGray">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bwMode="white">
          <a:xfrm>
            <a:off x="1416614"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bwMode="white"/>
        <p:txBody>
          <a:bodyPr/>
          <a:lstStyle>
            <a:lvl1pPr>
              <a:defRPr>
                <a:solidFill>
                  <a:schemeClr val="tx1"/>
                </a:solidFill>
              </a:defRPr>
            </a:lvl1pPr>
          </a:lstStyle>
          <a:p>
            <a:fld id="{FAFDDD03-639A-8D4E-860C-2002B6D03365}" type="datetime1">
              <a:rPr lang="en-US" smtClean="0"/>
              <a:pPr/>
              <a:t>6/4/2024</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bwMode="white"/>
        <p:txBody>
          <a:bodyPr/>
          <a:lstStyle>
            <a:lvl1pPr>
              <a:defRPr>
                <a:solidFill>
                  <a:schemeClr val="tx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bwMode="white"/>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1437641"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bwMode="white">
          <a:xfrm>
            <a:off x="1437639"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2" name="Picture Placeholder 6">
            <a:extLst>
              <a:ext uri="{FF2B5EF4-FFF2-40B4-BE49-F238E27FC236}">
                <a16:creationId xmlns:a16="http://schemas.microsoft.com/office/drawing/2014/main" id="{AD48ABD9-411C-A5A5-77B2-A15373D08533}"/>
              </a:ext>
            </a:extLst>
          </p:cNvPr>
          <p:cNvSpPr>
            <a:spLocks noGrp="1" noChangeAspect="1"/>
          </p:cNvSpPr>
          <p:nvPr>
            <p:ph type="pic" sz="quarter" idx="28" hasCustomPrompt="1"/>
          </p:nvPr>
        </p:nvSpPr>
        <p:spPr bwMode="white">
          <a:xfrm>
            <a:off x="3926605"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5" name="Text Placeholder 6">
            <a:extLst>
              <a:ext uri="{FF2B5EF4-FFF2-40B4-BE49-F238E27FC236}">
                <a16:creationId xmlns:a16="http://schemas.microsoft.com/office/drawing/2014/main" id="{1747DB1F-929C-459A-4FE5-FADEF2D3FDEB}"/>
              </a:ext>
            </a:extLst>
          </p:cNvPr>
          <p:cNvSpPr>
            <a:spLocks noGrp="1"/>
          </p:cNvSpPr>
          <p:nvPr>
            <p:ph type="body" sz="quarter" idx="29" hasCustomPrompt="1"/>
          </p:nvPr>
        </p:nvSpPr>
        <p:spPr bwMode="white">
          <a:xfrm>
            <a:off x="3926605"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1" name="Picture Placeholder 6">
            <a:extLst>
              <a:ext uri="{FF2B5EF4-FFF2-40B4-BE49-F238E27FC236}">
                <a16:creationId xmlns:a16="http://schemas.microsoft.com/office/drawing/2014/main" id="{FB34C272-EB9E-4D99-17B2-D4754377E7E7}"/>
              </a:ext>
            </a:extLst>
          </p:cNvPr>
          <p:cNvSpPr>
            <a:spLocks noGrp="1" noChangeAspect="1"/>
          </p:cNvSpPr>
          <p:nvPr>
            <p:ph type="pic" sz="quarter" idx="30" hasCustomPrompt="1"/>
          </p:nvPr>
        </p:nvSpPr>
        <p:spPr bwMode="white">
          <a:xfrm>
            <a:off x="6436596"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13" name="Text Placeholder 6">
            <a:extLst>
              <a:ext uri="{FF2B5EF4-FFF2-40B4-BE49-F238E27FC236}">
                <a16:creationId xmlns:a16="http://schemas.microsoft.com/office/drawing/2014/main" id="{B26B660B-B390-9A95-B8D1-DC4964F354BF}"/>
              </a:ext>
            </a:extLst>
          </p:cNvPr>
          <p:cNvSpPr>
            <a:spLocks noGrp="1"/>
          </p:cNvSpPr>
          <p:nvPr>
            <p:ph type="body" sz="quarter" idx="31" hasCustomPrompt="1"/>
          </p:nvPr>
        </p:nvSpPr>
        <p:spPr bwMode="white">
          <a:xfrm>
            <a:off x="6436596"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4" name="Picture Placeholder 6">
            <a:extLst>
              <a:ext uri="{FF2B5EF4-FFF2-40B4-BE49-F238E27FC236}">
                <a16:creationId xmlns:a16="http://schemas.microsoft.com/office/drawing/2014/main" id="{3A5A0582-3273-F488-E828-D319740EFE5A}"/>
              </a:ext>
            </a:extLst>
          </p:cNvPr>
          <p:cNvSpPr>
            <a:spLocks noGrp="1" noChangeAspect="1"/>
          </p:cNvSpPr>
          <p:nvPr>
            <p:ph type="pic" sz="quarter" idx="32" hasCustomPrompt="1"/>
          </p:nvPr>
        </p:nvSpPr>
        <p:spPr bwMode="white">
          <a:xfrm>
            <a:off x="8946586" y="2438400"/>
            <a:ext cx="1828800" cy="1828800"/>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15" name="Text Placeholder 6">
            <a:extLst>
              <a:ext uri="{FF2B5EF4-FFF2-40B4-BE49-F238E27FC236}">
                <a16:creationId xmlns:a16="http://schemas.microsoft.com/office/drawing/2014/main" id="{FB4CF7E9-01C0-12B5-2B09-771996358801}"/>
              </a:ext>
            </a:extLst>
          </p:cNvPr>
          <p:cNvSpPr>
            <a:spLocks noGrp="1"/>
          </p:cNvSpPr>
          <p:nvPr>
            <p:ph type="body" sz="quarter" idx="33" hasCustomPrompt="1"/>
          </p:nvPr>
        </p:nvSpPr>
        <p:spPr bwMode="white">
          <a:xfrm>
            <a:off x="8946586" y="4437090"/>
            <a:ext cx="1828800" cy="187359"/>
          </a:xfrm>
        </p:spPr>
        <p:txBody>
          <a:bodyPr wrap="square">
            <a:spAutoFit/>
          </a:bodyPr>
          <a:lstStyle>
            <a:lvl1pPr marL="0" indent="0">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6" name="Text Placeholder 11">
            <a:extLst>
              <a:ext uri="{FF2B5EF4-FFF2-40B4-BE49-F238E27FC236}">
                <a16:creationId xmlns:a16="http://schemas.microsoft.com/office/drawing/2014/main" id="{5C0DE360-379A-181A-9F66-A4E5E1F82FFB}"/>
              </a:ext>
            </a:extLst>
          </p:cNvPr>
          <p:cNvSpPr>
            <a:spLocks noGrp="1"/>
          </p:cNvSpPr>
          <p:nvPr>
            <p:ph type="body" sz="quarter" idx="34" hasCustomPrompt="1"/>
          </p:nvPr>
        </p:nvSpPr>
        <p:spPr bwMode="white">
          <a:xfrm>
            <a:off x="3926605"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7" name="Text Placeholder 11">
            <a:extLst>
              <a:ext uri="{FF2B5EF4-FFF2-40B4-BE49-F238E27FC236}">
                <a16:creationId xmlns:a16="http://schemas.microsoft.com/office/drawing/2014/main" id="{7B8A09A5-93C8-4A70-0E67-E9F18DFBA7CD}"/>
              </a:ext>
            </a:extLst>
          </p:cNvPr>
          <p:cNvSpPr>
            <a:spLocks noGrp="1"/>
          </p:cNvSpPr>
          <p:nvPr>
            <p:ph type="body" sz="quarter" idx="35" hasCustomPrompt="1"/>
          </p:nvPr>
        </p:nvSpPr>
        <p:spPr bwMode="white">
          <a:xfrm>
            <a:off x="643659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8" name="Text Placeholder 11">
            <a:extLst>
              <a:ext uri="{FF2B5EF4-FFF2-40B4-BE49-F238E27FC236}">
                <a16:creationId xmlns:a16="http://schemas.microsoft.com/office/drawing/2014/main" id="{3CBEF3CF-8EAA-624F-DCD1-4164D144A13A}"/>
              </a:ext>
            </a:extLst>
          </p:cNvPr>
          <p:cNvSpPr>
            <a:spLocks noGrp="1"/>
          </p:cNvSpPr>
          <p:nvPr>
            <p:ph type="body" sz="quarter" idx="36" hasCustomPrompt="1"/>
          </p:nvPr>
        </p:nvSpPr>
        <p:spPr bwMode="white">
          <a:xfrm>
            <a:off x="894658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pic>
        <p:nvPicPr>
          <p:cNvPr id="3" name="Cognizant Logo_rgb_rev_2023" descr="Cognizant logo reversed, SVG format">
            <a:extLst>
              <a:ext uri="{FF2B5EF4-FFF2-40B4-BE49-F238E27FC236}">
                <a16:creationId xmlns:a16="http://schemas.microsoft.com/office/drawing/2014/main" id="{289D256D-EB50-B40B-6594-8D04791EFFC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4042138913"/>
      </p:ext>
    </p:extLst>
  </p:cSld>
  <p:clrMapOvr>
    <a:overrideClrMapping bg1="dk1" tx1="lt1" bg2="dk2" tx2="lt2" accent1="accent1" accent2="accent2" accent3="accent3" accent4="accent4" accent5="accent5" accent6="accent6" hlink="hlink" folHlink="folHlink"/>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Bio alt - dark">
    <p:bg bwMode="ltGray">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bwMode="white">
          <a:xfrm>
            <a:off x="1416614" y="1619814"/>
            <a:ext cx="2799786" cy="2799786"/>
          </a:xfrm>
          <a:solidFill>
            <a:srgbClr val="ECECEB"/>
          </a:solidFill>
        </p:spPr>
        <p:txBody>
          <a:bodyPr bIns="914400" anchor="ctr">
            <a:normAutofit/>
          </a:bodyPr>
          <a:lstStyle>
            <a:lvl1pPr marL="0" indent="0" algn="ctr">
              <a:buNone/>
              <a:defRPr sz="1100">
                <a:solidFill>
                  <a:schemeClr val="bg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bwMode="white">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a:t>Click to edit name</a:t>
            </a:r>
            <a:endParaRPr lang="en-US" dirty="0"/>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bwMode="white"/>
        <p:txBody>
          <a:bodyPr/>
          <a:lstStyle>
            <a:lvl1pPr>
              <a:defRPr>
                <a:solidFill>
                  <a:schemeClr val="tx1"/>
                </a:solidFill>
              </a:defRPr>
            </a:lvl1pPr>
          </a:lstStyle>
          <a:p>
            <a:fld id="{FAFDDD03-639A-8D4E-860C-2002B6D03365}" type="datetime1">
              <a:rPr lang="en-US" smtClean="0"/>
              <a:pPr/>
              <a:t>6/4/2024</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bwMode="white"/>
        <p:txBody>
          <a:bodyPr/>
          <a:lstStyle>
            <a:lvl1pPr>
              <a:defRPr>
                <a:solidFill>
                  <a:schemeClr val="tx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bwMode="white"/>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bwMode="white">
          <a:xfrm>
            <a:off x="4840598" y="3450611"/>
            <a:ext cx="5014602" cy="249812"/>
          </a:xfrm>
        </p:spPr>
        <p:txBody>
          <a:bodyPr wrap="square">
            <a:spAutoFit/>
          </a:bodyPr>
          <a:lstStyle>
            <a:lvl1pPr marL="0" indent="0">
              <a:buNone/>
              <a:defRPr sz="16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Name here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bwMode="white">
          <a:xfrm>
            <a:off x="4840596" y="3033418"/>
            <a:ext cx="6894204" cy="218586"/>
          </a:xfrm>
        </p:spPr>
        <p:txBody>
          <a:bodyPr wrap="square" anchor="b">
            <a:spAutoFit/>
          </a:bodyPr>
          <a:lstStyle>
            <a:lvl1pPr marL="0" indent="0">
              <a:spcBef>
                <a:spcPts val="600"/>
              </a:spcBef>
              <a:buNone/>
              <a:defRPr sz="14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Bio here</a:t>
            </a:r>
          </a:p>
        </p:txBody>
      </p:sp>
      <p:sp>
        <p:nvSpPr>
          <p:cNvPr id="19" name="Text Placeholder 6">
            <a:extLst>
              <a:ext uri="{FF2B5EF4-FFF2-40B4-BE49-F238E27FC236}">
                <a16:creationId xmlns:a16="http://schemas.microsoft.com/office/drawing/2014/main" id="{42B6C9C1-3E19-05D1-F320-DE21BED97E9F}"/>
              </a:ext>
            </a:extLst>
          </p:cNvPr>
          <p:cNvSpPr>
            <a:spLocks noGrp="1"/>
          </p:cNvSpPr>
          <p:nvPr>
            <p:ph type="body" sz="quarter" idx="28" hasCustomPrompt="1"/>
          </p:nvPr>
        </p:nvSpPr>
        <p:spPr bwMode="white">
          <a:xfrm>
            <a:off x="4840597" y="3868550"/>
            <a:ext cx="5014599" cy="187359"/>
          </a:xfrm>
        </p:spPr>
        <p:txBody>
          <a:bodyPr wrap="square">
            <a:spAutoFit/>
          </a:bodyPr>
          <a:lstStyle>
            <a:lvl1pPr marL="0" indent="0">
              <a:lnSpc>
                <a:spcPct val="100000"/>
              </a:lnSpc>
              <a:buNone/>
              <a:defRPr sz="1200">
                <a:solidFill>
                  <a:schemeClr val="accent3"/>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Title here</a:t>
            </a:r>
          </a:p>
        </p:txBody>
      </p:sp>
      <p:pic>
        <p:nvPicPr>
          <p:cNvPr id="2" name="Cognizant Logo_rgb_rev_2023" descr="Cognizant logo reversed, SVG format">
            <a:extLst>
              <a:ext uri="{FF2B5EF4-FFF2-40B4-BE49-F238E27FC236}">
                <a16:creationId xmlns:a16="http://schemas.microsoft.com/office/drawing/2014/main" id="{BECD7034-456B-359A-4008-D8F48DBDB2E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6" r="66"/>
          <a:stretch/>
        </p:blipFill>
        <p:spPr bwMode="ltGray">
          <a:xfrm>
            <a:off x="10591729" y="6454070"/>
            <a:ext cx="1170432" cy="205448"/>
          </a:xfrm>
          <a:prstGeom prst="rect">
            <a:avLst/>
          </a:prstGeom>
        </p:spPr>
      </p:pic>
    </p:spTree>
    <p:extLst>
      <p:ext uri="{BB962C8B-B14F-4D97-AF65-F5344CB8AC3E}">
        <p14:creationId xmlns:p14="http://schemas.microsoft.com/office/powerpoint/2010/main" val="1918756601"/>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Closing">
    <p:bg>
      <p:bgRef idx="1001">
        <a:schemeClr val="bg2"/>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0EC9DA8-4888-CD46-8867-018922635CC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902199" y="-16933"/>
            <a:ext cx="7307799" cy="6874933"/>
          </a:xfrm>
          <a:prstGeom prst="rect">
            <a:avLst/>
          </a:prstGeom>
        </p:spPr>
      </p:pic>
      <p:sp>
        <p:nvSpPr>
          <p:cNvPr id="2" name="Title 1">
            <a:extLst>
              <a:ext uri="{FF2B5EF4-FFF2-40B4-BE49-F238E27FC236}">
                <a16:creationId xmlns:a16="http://schemas.microsoft.com/office/drawing/2014/main" id="{D545B5F9-B0CC-474A-9C3C-A26A32768AF8}"/>
              </a:ext>
            </a:extLst>
          </p:cNvPr>
          <p:cNvSpPr>
            <a:spLocks noGrp="1"/>
          </p:cNvSpPr>
          <p:nvPr>
            <p:ph type="ctrTitle" hasCustomPrompt="1"/>
          </p:nvPr>
        </p:nvSpPr>
        <p:spPr>
          <a:xfrm>
            <a:off x="1005840" y="2563670"/>
            <a:ext cx="6969760" cy="1477328"/>
          </a:xfrm>
        </p:spPr>
        <p:txBody>
          <a:bodyPr wrap="square" anchor="b" anchorCtr="0">
            <a:spAutoFit/>
          </a:bodyPr>
          <a:lstStyle>
            <a:lvl1pPr algn="l">
              <a:lnSpc>
                <a:spcPct val="80000"/>
              </a:lnSpc>
              <a:defRPr sz="6000" b="1">
                <a:solidFill>
                  <a:schemeClr val="tx1"/>
                </a:solidFill>
              </a:defRPr>
            </a:lvl1pPr>
          </a:lstStyle>
          <a:p>
            <a:r>
              <a:rPr lang="en-US" dirty="0"/>
              <a:t>Click to add thank you Arial 60pt bold</a:t>
            </a:r>
          </a:p>
        </p:txBody>
      </p:sp>
      <p:sp>
        <p:nvSpPr>
          <p:cNvPr id="14" name="Text Placeholder 12">
            <a:extLst>
              <a:ext uri="{FF2B5EF4-FFF2-40B4-BE49-F238E27FC236}">
                <a16:creationId xmlns:a16="http://schemas.microsoft.com/office/drawing/2014/main" id="{C7BDEB1A-BAD0-BF40-B60C-ADBD28409201}"/>
              </a:ext>
            </a:extLst>
          </p:cNvPr>
          <p:cNvSpPr>
            <a:spLocks noGrp="1"/>
          </p:cNvSpPr>
          <p:nvPr>
            <p:ph type="body" sz="quarter" idx="13" hasCustomPrompt="1"/>
          </p:nvPr>
        </p:nvSpPr>
        <p:spPr>
          <a:xfrm>
            <a:off x="1005839" y="4187952"/>
            <a:ext cx="6969759" cy="738664"/>
          </a:xfrm>
          <a:prstGeom prst="rect">
            <a:avLst/>
          </a:prstGeom>
        </p:spPr>
        <p:txBody>
          <a:bodyPr wrap="square">
            <a:spAutoFit/>
          </a:bodyPr>
          <a:lstStyle>
            <a:lvl1pPr marL="0" indent="0">
              <a:lnSpc>
                <a:spcPct val="100000"/>
              </a:lnSpc>
              <a:buNone/>
              <a:defRPr sz="2400"/>
            </a:lvl1pPr>
          </a:lstStyle>
          <a:p>
            <a:r>
              <a:rPr lang="en-US" dirty="0"/>
              <a:t>Presenter’s name will go here</a:t>
            </a:r>
            <a:br>
              <a:rPr lang="en-US" dirty="0"/>
            </a:br>
            <a:r>
              <a:rPr lang="en-US" dirty="0"/>
              <a:t>Contact information will go here</a:t>
            </a:r>
          </a:p>
        </p:txBody>
      </p:sp>
      <p:pic>
        <p:nvPicPr>
          <p:cNvPr id="4" name="Cognizant Logo_rgb_pos_2023">
            <a:extLst>
              <a:ext uri="{FF2B5EF4-FFF2-40B4-BE49-F238E27FC236}">
                <a16:creationId xmlns:a16="http://schemas.microsoft.com/office/drawing/2014/main" id="{933CBE7C-62A0-B842-444A-9CB149FE479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7141" y="536757"/>
            <a:ext cx="1771158" cy="310896"/>
          </a:xfrm>
          <a:prstGeom prst="rect">
            <a:avLst/>
          </a:prstGeom>
        </p:spPr>
      </p:pic>
      <p:sp>
        <p:nvSpPr>
          <p:cNvPr id="8" name="Date Placeholder 7">
            <a:extLst>
              <a:ext uri="{FF2B5EF4-FFF2-40B4-BE49-F238E27FC236}">
                <a16:creationId xmlns:a16="http://schemas.microsoft.com/office/drawing/2014/main" id="{63AB218E-6446-9119-F020-EA0226D5EA00}"/>
              </a:ext>
            </a:extLst>
          </p:cNvPr>
          <p:cNvSpPr>
            <a:spLocks noGrp="1"/>
          </p:cNvSpPr>
          <p:nvPr>
            <p:ph type="dt" sz="half" idx="14"/>
          </p:nvPr>
        </p:nvSpPr>
        <p:spPr/>
        <p:txBody>
          <a:bodyPr/>
          <a:lstStyle/>
          <a:p>
            <a:fld id="{573FA3B9-C6DE-BE42-9D23-7FE671AC76FC}" type="datetime1">
              <a:rPr lang="en-US" smtClean="0"/>
              <a:t>6/4/2024</a:t>
            </a:fld>
            <a:endParaRPr lang="en-US" dirty="0"/>
          </a:p>
        </p:txBody>
      </p:sp>
      <p:sp>
        <p:nvSpPr>
          <p:cNvPr id="10" name="Footer Placeholder 9">
            <a:extLst>
              <a:ext uri="{FF2B5EF4-FFF2-40B4-BE49-F238E27FC236}">
                <a16:creationId xmlns:a16="http://schemas.microsoft.com/office/drawing/2014/main" id="{6A69099E-58E8-F0C3-D6AC-8BF8CA47CAAD}"/>
              </a:ext>
            </a:extLst>
          </p:cNvPr>
          <p:cNvSpPr>
            <a:spLocks noGrp="1"/>
          </p:cNvSpPr>
          <p:nvPr>
            <p:ph type="ftr" sz="quarter" idx="15"/>
          </p:nvPr>
        </p:nvSpPr>
        <p:spPr>
          <a:xfrm>
            <a:off x="1005840" y="6400800"/>
            <a:ext cx="1371600" cy="228600"/>
          </a:xfrm>
        </p:spPr>
        <p:txBody>
          <a:bodyPr/>
          <a:lstStyle/>
          <a:p>
            <a:r>
              <a:rPr lang="en-US" dirty="0"/>
              <a:t>© 2024 Cognizant | Private</a:t>
            </a:r>
          </a:p>
        </p:txBody>
      </p:sp>
      <p:sp>
        <p:nvSpPr>
          <p:cNvPr id="12" name="Slide Number Placeholder 11">
            <a:extLst>
              <a:ext uri="{FF2B5EF4-FFF2-40B4-BE49-F238E27FC236}">
                <a16:creationId xmlns:a16="http://schemas.microsoft.com/office/drawing/2014/main" id="{007F51C3-FF3D-0A66-9CCC-77DE445C7F3A}"/>
              </a:ext>
            </a:extLst>
          </p:cNvPr>
          <p:cNvSpPr>
            <a:spLocks noGrp="1"/>
          </p:cNvSpPr>
          <p:nvPr>
            <p:ph type="sldNum" sz="quarter" idx="16"/>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82390701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624">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eam introduction - light">
    <p:bg>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a:xfrm>
            <a:off x="1416614"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dirty="0"/>
              <a:t>Click to edit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tx1"/>
                </a:solidFill>
              </a:defRPr>
            </a:lvl1pPr>
          </a:lstStyle>
          <a:p>
            <a:fld id="{FAFDDD03-639A-8D4E-860C-2002B6D03365}" type="datetime1">
              <a:rPr lang="en-US" smtClean="0"/>
              <a:pPr/>
              <a:t>6/4/2024</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tx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1437641"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a:t>First name, last name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a:xfrm>
            <a:off x="1437639"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2" name="Picture Placeholder 6">
            <a:extLst>
              <a:ext uri="{FF2B5EF4-FFF2-40B4-BE49-F238E27FC236}">
                <a16:creationId xmlns:a16="http://schemas.microsoft.com/office/drawing/2014/main" id="{AD48ABD9-411C-A5A5-77B2-A15373D08533}"/>
              </a:ext>
            </a:extLst>
          </p:cNvPr>
          <p:cNvSpPr>
            <a:spLocks noGrp="1" noChangeAspect="1"/>
          </p:cNvSpPr>
          <p:nvPr>
            <p:ph type="pic" sz="quarter" idx="28" hasCustomPrompt="1"/>
          </p:nvPr>
        </p:nvSpPr>
        <p:spPr>
          <a:xfrm>
            <a:off x="3926605"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5" name="Text Placeholder 6">
            <a:extLst>
              <a:ext uri="{FF2B5EF4-FFF2-40B4-BE49-F238E27FC236}">
                <a16:creationId xmlns:a16="http://schemas.microsoft.com/office/drawing/2014/main" id="{1747DB1F-929C-459A-4FE5-FADEF2D3FDEB}"/>
              </a:ext>
            </a:extLst>
          </p:cNvPr>
          <p:cNvSpPr>
            <a:spLocks noGrp="1"/>
          </p:cNvSpPr>
          <p:nvPr>
            <p:ph type="body" sz="quarter" idx="29" hasCustomPrompt="1"/>
          </p:nvPr>
        </p:nvSpPr>
        <p:spPr>
          <a:xfrm>
            <a:off x="3926605"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1" name="Picture Placeholder 6">
            <a:extLst>
              <a:ext uri="{FF2B5EF4-FFF2-40B4-BE49-F238E27FC236}">
                <a16:creationId xmlns:a16="http://schemas.microsoft.com/office/drawing/2014/main" id="{FB34C272-EB9E-4D99-17B2-D4754377E7E7}"/>
              </a:ext>
            </a:extLst>
          </p:cNvPr>
          <p:cNvSpPr>
            <a:spLocks noGrp="1" noChangeAspect="1"/>
          </p:cNvSpPr>
          <p:nvPr>
            <p:ph type="pic" sz="quarter" idx="30" hasCustomPrompt="1"/>
          </p:nvPr>
        </p:nvSpPr>
        <p:spPr>
          <a:xfrm>
            <a:off x="6436596"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13" name="Text Placeholder 6">
            <a:extLst>
              <a:ext uri="{FF2B5EF4-FFF2-40B4-BE49-F238E27FC236}">
                <a16:creationId xmlns:a16="http://schemas.microsoft.com/office/drawing/2014/main" id="{B26B660B-B390-9A95-B8D1-DC4964F354BF}"/>
              </a:ext>
            </a:extLst>
          </p:cNvPr>
          <p:cNvSpPr>
            <a:spLocks noGrp="1"/>
          </p:cNvSpPr>
          <p:nvPr>
            <p:ph type="body" sz="quarter" idx="31" hasCustomPrompt="1"/>
          </p:nvPr>
        </p:nvSpPr>
        <p:spPr>
          <a:xfrm>
            <a:off x="6436596"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a:t>First name, last name</a:t>
            </a:r>
          </a:p>
        </p:txBody>
      </p:sp>
      <p:sp>
        <p:nvSpPr>
          <p:cNvPr id="14" name="Picture Placeholder 6">
            <a:extLst>
              <a:ext uri="{FF2B5EF4-FFF2-40B4-BE49-F238E27FC236}">
                <a16:creationId xmlns:a16="http://schemas.microsoft.com/office/drawing/2014/main" id="{3A5A0582-3273-F488-E828-D319740EFE5A}"/>
              </a:ext>
            </a:extLst>
          </p:cNvPr>
          <p:cNvSpPr>
            <a:spLocks noGrp="1" noChangeAspect="1"/>
          </p:cNvSpPr>
          <p:nvPr>
            <p:ph type="pic" sz="quarter" idx="32" hasCustomPrompt="1"/>
          </p:nvPr>
        </p:nvSpPr>
        <p:spPr>
          <a:xfrm>
            <a:off x="8946586" y="2438400"/>
            <a:ext cx="1828800" cy="1828800"/>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15" name="Text Placeholder 6">
            <a:extLst>
              <a:ext uri="{FF2B5EF4-FFF2-40B4-BE49-F238E27FC236}">
                <a16:creationId xmlns:a16="http://schemas.microsoft.com/office/drawing/2014/main" id="{FB4CF7E9-01C0-12B5-2B09-771996358801}"/>
              </a:ext>
            </a:extLst>
          </p:cNvPr>
          <p:cNvSpPr>
            <a:spLocks noGrp="1"/>
          </p:cNvSpPr>
          <p:nvPr>
            <p:ph type="body" sz="quarter" idx="33" hasCustomPrompt="1"/>
          </p:nvPr>
        </p:nvSpPr>
        <p:spPr>
          <a:xfrm>
            <a:off x="8946586" y="4437090"/>
            <a:ext cx="1828800" cy="187359"/>
          </a:xfrm>
        </p:spPr>
        <p:txBody>
          <a:bodyPr wrap="square">
            <a:spAutoFit/>
          </a:bodyPr>
          <a:lstStyle>
            <a:lvl1pPr marL="0" indent="0">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First name, last name</a:t>
            </a:r>
          </a:p>
        </p:txBody>
      </p:sp>
      <p:sp>
        <p:nvSpPr>
          <p:cNvPr id="16" name="Text Placeholder 11">
            <a:extLst>
              <a:ext uri="{FF2B5EF4-FFF2-40B4-BE49-F238E27FC236}">
                <a16:creationId xmlns:a16="http://schemas.microsoft.com/office/drawing/2014/main" id="{5C0DE360-379A-181A-9F66-A4E5E1F82FFB}"/>
              </a:ext>
            </a:extLst>
          </p:cNvPr>
          <p:cNvSpPr>
            <a:spLocks noGrp="1"/>
          </p:cNvSpPr>
          <p:nvPr>
            <p:ph type="body" sz="quarter" idx="34" hasCustomPrompt="1"/>
          </p:nvPr>
        </p:nvSpPr>
        <p:spPr>
          <a:xfrm>
            <a:off x="3926605"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7" name="Text Placeholder 11">
            <a:extLst>
              <a:ext uri="{FF2B5EF4-FFF2-40B4-BE49-F238E27FC236}">
                <a16:creationId xmlns:a16="http://schemas.microsoft.com/office/drawing/2014/main" id="{7B8A09A5-93C8-4A70-0E67-E9F18DFBA7CD}"/>
              </a:ext>
            </a:extLst>
          </p:cNvPr>
          <p:cNvSpPr>
            <a:spLocks noGrp="1"/>
          </p:cNvSpPr>
          <p:nvPr>
            <p:ph type="body" sz="quarter" idx="35" hasCustomPrompt="1"/>
          </p:nvPr>
        </p:nvSpPr>
        <p:spPr>
          <a:xfrm>
            <a:off x="643659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
        <p:nvSpPr>
          <p:cNvPr id="18" name="Text Placeholder 11">
            <a:extLst>
              <a:ext uri="{FF2B5EF4-FFF2-40B4-BE49-F238E27FC236}">
                <a16:creationId xmlns:a16="http://schemas.microsoft.com/office/drawing/2014/main" id="{3CBEF3CF-8EAA-624F-DCD1-4164D144A13A}"/>
              </a:ext>
            </a:extLst>
          </p:cNvPr>
          <p:cNvSpPr>
            <a:spLocks noGrp="1"/>
          </p:cNvSpPr>
          <p:nvPr>
            <p:ph type="body" sz="quarter" idx="36" hasCustomPrompt="1"/>
          </p:nvPr>
        </p:nvSpPr>
        <p:spPr>
          <a:xfrm>
            <a:off x="8946586" y="4760215"/>
            <a:ext cx="1828800" cy="325410"/>
          </a:xfrm>
        </p:spPr>
        <p:txBody>
          <a:bodyPr wrap="square">
            <a:spAutoFit/>
          </a:bodyPr>
          <a:lstStyle>
            <a:lvl1pPr marL="0" indent="0">
              <a:spcBef>
                <a:spcPts val="600"/>
              </a:spcBef>
              <a:buNone/>
              <a:defRPr sz="10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Role</a:t>
            </a:r>
            <a:br>
              <a:rPr lang="en-US" dirty="0"/>
            </a:br>
            <a:r>
              <a:rPr lang="en-US" dirty="0"/>
              <a:t>Company</a:t>
            </a:r>
          </a:p>
        </p:txBody>
      </p:sp>
    </p:spTree>
    <p:extLst>
      <p:ext uri="{BB962C8B-B14F-4D97-AF65-F5344CB8AC3E}">
        <p14:creationId xmlns:p14="http://schemas.microsoft.com/office/powerpoint/2010/main" val="2487450006"/>
      </p:ext>
    </p:extLst>
  </p:cSld>
  <p:clrMapOvr>
    <a:overrideClrMapping bg1="lt1" tx1="dk1" bg2="lt2" tx2="dk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io alt - light">
    <p:bg>
      <p:bgRef idx="1001">
        <a:schemeClr val="bg1"/>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noChangeAspect="1"/>
          </p:cNvSpPr>
          <p:nvPr>
            <p:ph type="pic" sz="quarter" idx="22" hasCustomPrompt="1"/>
          </p:nvPr>
        </p:nvSpPr>
        <p:spPr>
          <a:xfrm>
            <a:off x="1416614" y="1619814"/>
            <a:ext cx="2799786" cy="2799786"/>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0" y="457200"/>
            <a:ext cx="11277600" cy="332399"/>
          </a:xfrm>
        </p:spPr>
        <p:txBody>
          <a:bodyPr wrap="square" lIns="0" tIns="0" rIns="0" bIns="0" anchor="t" anchorCtr="0">
            <a:spAutoFit/>
          </a:bodyPr>
          <a:lstStyle>
            <a:lvl1pPr>
              <a:lnSpc>
                <a:spcPct val="100000"/>
              </a:lnSpc>
              <a:defRPr sz="2400" b="1">
                <a:solidFill>
                  <a:schemeClr val="tx1"/>
                </a:solidFill>
              </a:defRPr>
            </a:lvl1pPr>
          </a:lstStyle>
          <a:p>
            <a:r>
              <a:rPr lang="en-US"/>
              <a:t>Click to edit name</a:t>
            </a:r>
            <a:endParaRPr lang="en-US" dirty="0"/>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tx1"/>
                </a:solidFill>
              </a:defRPr>
            </a:lvl1pPr>
          </a:lstStyle>
          <a:p>
            <a:fld id="{FAFDDD03-639A-8D4E-860C-2002B6D03365}" type="datetime1">
              <a:rPr lang="en-US" smtClean="0"/>
              <a:pPr/>
              <a:t>6/4/2024</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tx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tx1"/>
                </a:solidFill>
              </a:defRPr>
            </a:lvl1pPr>
          </a:lstStyle>
          <a:p>
            <a:fld id="{38826FC0-333C-E549-9FA3-0EE43DF298A3}" type="slidenum">
              <a:rPr lang="en-US" smtClean="0"/>
              <a:pPr/>
              <a:t>‹#›</a:t>
            </a:fld>
            <a:endParaRPr lang="en-US" dirty="0"/>
          </a:p>
        </p:txBody>
      </p:sp>
      <p:sp>
        <p:nvSpPr>
          <p:cNvPr id="7" name="Text Placeholder 6">
            <a:extLst>
              <a:ext uri="{FF2B5EF4-FFF2-40B4-BE49-F238E27FC236}">
                <a16:creationId xmlns:a16="http://schemas.microsoft.com/office/drawing/2014/main" id="{5B0658E3-47F0-47B8-654E-15FF9DA1845D}"/>
              </a:ext>
            </a:extLst>
          </p:cNvPr>
          <p:cNvSpPr>
            <a:spLocks noGrp="1"/>
          </p:cNvSpPr>
          <p:nvPr>
            <p:ph type="body" sz="quarter" idx="26" hasCustomPrompt="1"/>
          </p:nvPr>
        </p:nvSpPr>
        <p:spPr>
          <a:xfrm>
            <a:off x="4840598" y="3450611"/>
            <a:ext cx="5014602" cy="249812"/>
          </a:xfrm>
        </p:spPr>
        <p:txBody>
          <a:bodyPr wrap="square">
            <a:spAutoFit/>
          </a:bodyPr>
          <a:lstStyle>
            <a:lvl1pPr marL="0" indent="0">
              <a:buNone/>
              <a:defRPr sz="16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a:t>Name here</a:t>
            </a:r>
          </a:p>
        </p:txBody>
      </p:sp>
      <p:sp>
        <p:nvSpPr>
          <p:cNvPr id="12" name="Text Placeholder 11">
            <a:extLst>
              <a:ext uri="{FF2B5EF4-FFF2-40B4-BE49-F238E27FC236}">
                <a16:creationId xmlns:a16="http://schemas.microsoft.com/office/drawing/2014/main" id="{D5C0BCFD-9ECE-324E-1F65-2552ABC71A31}"/>
              </a:ext>
            </a:extLst>
          </p:cNvPr>
          <p:cNvSpPr>
            <a:spLocks noGrp="1"/>
          </p:cNvSpPr>
          <p:nvPr>
            <p:ph type="body" sz="quarter" idx="27" hasCustomPrompt="1"/>
          </p:nvPr>
        </p:nvSpPr>
        <p:spPr>
          <a:xfrm>
            <a:off x="4840596" y="3033418"/>
            <a:ext cx="6894204" cy="218586"/>
          </a:xfrm>
        </p:spPr>
        <p:txBody>
          <a:bodyPr wrap="square" anchor="b">
            <a:spAutoFit/>
          </a:bodyPr>
          <a:lstStyle>
            <a:lvl1pPr marL="0" indent="0">
              <a:spcBef>
                <a:spcPts val="600"/>
              </a:spcBef>
              <a:buNone/>
              <a:defRPr sz="1400"/>
            </a:lvl1pPr>
            <a:lvl2pPr marL="205867" indent="0">
              <a:spcBef>
                <a:spcPts val="1200"/>
              </a:spcBef>
              <a:buNone/>
              <a:defRPr sz="1200"/>
            </a:lvl2pPr>
            <a:lvl3pPr>
              <a:spcBef>
                <a:spcPts val="1200"/>
              </a:spcBef>
              <a:defRPr sz="1100"/>
            </a:lvl3pPr>
            <a:lvl4pPr>
              <a:spcBef>
                <a:spcPts val="1200"/>
              </a:spcBef>
              <a:defRPr sz="1100"/>
            </a:lvl4pPr>
            <a:lvl5pPr>
              <a:spcBef>
                <a:spcPts val="1200"/>
              </a:spcBef>
              <a:defRPr sz="1100"/>
            </a:lvl5pPr>
          </a:lstStyle>
          <a:p>
            <a:pPr lvl="0"/>
            <a:r>
              <a:rPr lang="en-US" dirty="0"/>
              <a:t>Bio here</a:t>
            </a:r>
          </a:p>
        </p:txBody>
      </p:sp>
      <p:sp>
        <p:nvSpPr>
          <p:cNvPr id="19" name="Text Placeholder 6">
            <a:extLst>
              <a:ext uri="{FF2B5EF4-FFF2-40B4-BE49-F238E27FC236}">
                <a16:creationId xmlns:a16="http://schemas.microsoft.com/office/drawing/2014/main" id="{42B6C9C1-3E19-05D1-F320-DE21BED97E9F}"/>
              </a:ext>
            </a:extLst>
          </p:cNvPr>
          <p:cNvSpPr>
            <a:spLocks noGrp="1"/>
          </p:cNvSpPr>
          <p:nvPr>
            <p:ph type="body" sz="quarter" idx="28" hasCustomPrompt="1"/>
          </p:nvPr>
        </p:nvSpPr>
        <p:spPr>
          <a:xfrm>
            <a:off x="4840597" y="3868550"/>
            <a:ext cx="5014599" cy="187359"/>
          </a:xfrm>
        </p:spPr>
        <p:txBody>
          <a:bodyPr wrap="square">
            <a:spAutoFit/>
          </a:bodyPr>
          <a:lstStyle>
            <a:lvl1pPr marL="0" indent="0">
              <a:lnSpc>
                <a:spcPct val="100000"/>
              </a:lnSpc>
              <a:buNone/>
              <a:defRPr sz="1200">
                <a:solidFill>
                  <a:schemeClr val="accent2"/>
                </a:solidFill>
              </a:defRPr>
            </a:lvl1pPr>
            <a:lvl2pPr>
              <a:defRPr>
                <a:solidFill>
                  <a:schemeClr val="accent3"/>
                </a:solidFill>
              </a:defRPr>
            </a:lvl2pPr>
            <a:lvl3pPr>
              <a:defRPr>
                <a:solidFill>
                  <a:schemeClr val="accent3"/>
                </a:solidFill>
              </a:defRPr>
            </a:lvl3pPr>
            <a:lvl4pPr>
              <a:defRPr>
                <a:solidFill>
                  <a:schemeClr val="accent3"/>
                </a:solidFill>
              </a:defRPr>
            </a:lvl4pPr>
            <a:lvl5pPr>
              <a:defRPr>
                <a:solidFill>
                  <a:schemeClr val="accent3"/>
                </a:solidFill>
              </a:defRPr>
            </a:lvl5pPr>
          </a:lstStyle>
          <a:p>
            <a:pPr lvl="0"/>
            <a:r>
              <a:rPr lang="en-US" dirty="0"/>
              <a:t>Title here</a:t>
            </a:r>
          </a:p>
        </p:txBody>
      </p:sp>
    </p:spTree>
    <p:extLst>
      <p:ext uri="{BB962C8B-B14F-4D97-AF65-F5344CB8AC3E}">
        <p14:creationId xmlns:p14="http://schemas.microsoft.com/office/powerpoint/2010/main" val="4009223359"/>
      </p:ext>
    </p:extLst>
  </p:cSld>
  <p:clrMapOvr>
    <a:overrideClrMapping bg1="lt1" tx1="dk1" bg2="lt2" tx2="dk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ase study">
    <p:bg>
      <p:bgRef idx="1001">
        <a:schemeClr val="bg2"/>
      </p:bgRef>
    </p:bg>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6F64CC6B-58AB-2FB2-95D1-E562FCA847FE}"/>
              </a:ext>
            </a:extLst>
          </p:cNvPr>
          <p:cNvSpPr>
            <a:spLocks noGrp="1"/>
          </p:cNvSpPr>
          <p:nvPr>
            <p:ph type="pic" sz="quarter" idx="22" hasCustomPrompt="1"/>
          </p:nvPr>
        </p:nvSpPr>
        <p:spPr>
          <a:xfrm>
            <a:off x="0" y="0"/>
            <a:ext cx="12192000" cy="6858000"/>
          </a:xfrm>
          <a:solidFill>
            <a:srgbClr val="ECECEB"/>
          </a:solidFill>
        </p:spPr>
        <p:txBody>
          <a:bodyPr bIns="914400" anchor="ctr">
            <a:normAutofit/>
          </a:bodyPr>
          <a:lstStyle>
            <a:lvl1pPr marL="0" indent="0" algn="ctr">
              <a:buNone/>
              <a:defRPr sz="1200">
                <a:solidFill>
                  <a:schemeClr val="tx1"/>
                </a:solidFill>
              </a:defRPr>
            </a:lvl1pPr>
          </a:lstStyle>
          <a:p>
            <a:r>
              <a:rPr lang="en-US" dirty="0"/>
              <a:t>Click icon, drag, or paste to add picture</a:t>
            </a:r>
          </a:p>
        </p:txBody>
      </p:sp>
      <p:sp>
        <p:nvSpPr>
          <p:cNvPr id="4" name="Title 1">
            <a:extLst>
              <a:ext uri="{FF2B5EF4-FFF2-40B4-BE49-F238E27FC236}">
                <a16:creationId xmlns:a16="http://schemas.microsoft.com/office/drawing/2014/main" id="{C3526BAE-028F-6A4C-BA31-2B52EF0F88B7}"/>
              </a:ext>
            </a:extLst>
          </p:cNvPr>
          <p:cNvSpPr>
            <a:spLocks noGrp="1"/>
          </p:cNvSpPr>
          <p:nvPr>
            <p:ph type="title" hasCustomPrompt="1"/>
          </p:nvPr>
        </p:nvSpPr>
        <p:spPr>
          <a:xfrm>
            <a:off x="457200" y="2685238"/>
            <a:ext cx="7518399" cy="492443"/>
          </a:xfrm>
        </p:spPr>
        <p:txBody>
          <a:bodyPr wrap="square" lIns="0" tIns="0" rIns="0" bIns="0" anchor="ctr" anchorCtr="0">
            <a:spAutoFit/>
          </a:bodyPr>
          <a:lstStyle>
            <a:lvl1pPr>
              <a:lnSpc>
                <a:spcPct val="100000"/>
              </a:lnSpc>
              <a:spcBef>
                <a:spcPts val="1200"/>
              </a:spcBef>
              <a:defRPr sz="3200" b="1">
                <a:solidFill>
                  <a:schemeClr val="bg1"/>
                </a:solidFill>
              </a:defRPr>
            </a:lvl1pPr>
          </a:lstStyle>
          <a:p>
            <a:r>
              <a:rPr lang="en-US" dirty="0"/>
              <a:t>Case study name</a:t>
            </a:r>
          </a:p>
        </p:txBody>
      </p:sp>
      <p:sp>
        <p:nvSpPr>
          <p:cNvPr id="8" name="Date Placeholder 7">
            <a:extLst>
              <a:ext uri="{FF2B5EF4-FFF2-40B4-BE49-F238E27FC236}">
                <a16:creationId xmlns:a16="http://schemas.microsoft.com/office/drawing/2014/main" id="{01B3A7B5-3F56-5DA1-99FC-CF456671A444}"/>
              </a:ext>
            </a:extLst>
          </p:cNvPr>
          <p:cNvSpPr>
            <a:spLocks noGrp="1"/>
          </p:cNvSpPr>
          <p:nvPr>
            <p:ph type="dt" sz="half" idx="23"/>
          </p:nvPr>
        </p:nvSpPr>
        <p:spPr/>
        <p:txBody>
          <a:bodyPr/>
          <a:lstStyle>
            <a:lvl1pPr>
              <a:defRPr>
                <a:solidFill>
                  <a:schemeClr val="bg1"/>
                </a:solidFill>
              </a:defRPr>
            </a:lvl1pPr>
          </a:lstStyle>
          <a:p>
            <a:fld id="{FAFDDD03-639A-8D4E-860C-2002B6D03365}" type="datetime1">
              <a:rPr lang="en-US" smtClean="0"/>
              <a:pPr/>
              <a:t>6/4/2024</a:t>
            </a:fld>
            <a:endParaRPr lang="en-US" dirty="0"/>
          </a:p>
        </p:txBody>
      </p:sp>
      <p:sp>
        <p:nvSpPr>
          <p:cNvPr id="9" name="Footer Placeholder 8">
            <a:extLst>
              <a:ext uri="{FF2B5EF4-FFF2-40B4-BE49-F238E27FC236}">
                <a16:creationId xmlns:a16="http://schemas.microsoft.com/office/drawing/2014/main" id="{6CB49AD2-D87C-78C9-F794-7396FF97AA14}"/>
              </a:ext>
            </a:extLst>
          </p:cNvPr>
          <p:cNvSpPr>
            <a:spLocks noGrp="1"/>
          </p:cNvSpPr>
          <p:nvPr>
            <p:ph type="ftr" sz="quarter" idx="24"/>
          </p:nvPr>
        </p:nvSpPr>
        <p:spPr/>
        <p:txBody>
          <a:bodyPr/>
          <a:lstStyle>
            <a:lvl1pPr>
              <a:defRPr>
                <a:solidFill>
                  <a:schemeClr val="bg1"/>
                </a:solidFill>
              </a:defRPr>
            </a:lvl1pPr>
          </a:lstStyle>
          <a:p>
            <a:r>
              <a:rPr lang="en-US" dirty="0"/>
              <a:t>© 2024 Cognizant | Private</a:t>
            </a:r>
          </a:p>
        </p:txBody>
      </p:sp>
      <p:sp>
        <p:nvSpPr>
          <p:cNvPr id="10" name="Slide Number Placeholder 9">
            <a:extLst>
              <a:ext uri="{FF2B5EF4-FFF2-40B4-BE49-F238E27FC236}">
                <a16:creationId xmlns:a16="http://schemas.microsoft.com/office/drawing/2014/main" id="{FF59DFAC-5EEF-99F4-32FE-9F2BB1174281}"/>
              </a:ext>
            </a:extLst>
          </p:cNvPr>
          <p:cNvSpPr>
            <a:spLocks noGrp="1"/>
          </p:cNvSpPr>
          <p:nvPr>
            <p:ph type="sldNum" sz="quarter" idx="25"/>
          </p:nvPr>
        </p:nvSpPr>
        <p:spPr/>
        <p:txBody>
          <a:bodyPr/>
          <a:lstStyle>
            <a:lvl1pPr>
              <a:defRPr>
                <a:solidFill>
                  <a:schemeClr val="bg1"/>
                </a:solidFill>
              </a:defRPr>
            </a:lvl1p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692020149"/>
      </p:ext>
    </p:extLst>
  </p:cSld>
  <p:clrMapOvr>
    <a:overrideClrMapping bg1="lt1" tx1="dk1" bg2="lt2" tx2="dk2" accent1="accent1" accent2="accent2" accent3="accent3" accent4="accent4" accent5="accent5" accent6="accent6" hlink="hlink" folHlink="folHlink"/>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p:cSld name="PRINT LAYOUT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010479" y="1385366"/>
            <a:ext cx="10171054" cy="4087273"/>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PRINT</a:t>
            </a:r>
            <a:br>
              <a:rPr kumimoji="0" lang="en-US" sz="16600" b="1" i="0" u="none" strike="noStrike" kern="0" cap="none" spc="0" normalizeH="0" baseline="0" noProof="0" dirty="0">
                <a:ln>
                  <a:noFill/>
                </a:ln>
                <a:solidFill>
                  <a:srgbClr val="FFFFFF"/>
                </a:solidFill>
                <a:effectLst/>
                <a:uLnTx/>
                <a:uFillTx/>
              </a:rPr>
            </a:br>
            <a:r>
              <a:rPr kumimoji="0" lang="en-US" sz="16600" b="1" i="0" u="none" strike="noStrike" kern="0" cap="none" spc="0" normalizeH="0" baseline="0" noProof="0" dirty="0">
                <a:ln>
                  <a:noFill/>
                </a:ln>
                <a:solidFill>
                  <a:srgbClr val="FFFFFF"/>
                </a:solidFill>
                <a:effectLst/>
                <a:uLnTx/>
                <a:uFillTx/>
              </a:rPr>
              <a:t>LAYOUTS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432408760"/>
      </p:ext>
    </p:extLst>
  </p:cSld>
  <p:clrMapOvr>
    <a:overrideClrMapping bg1="dk1" tx1="lt1" bg2="dk2" tx2="lt2" accent1="accent1" accent2="accent2" accent3="accent3" accent4="accent4" accent5="accent5" accent6="accent6" hlink="hlink" folHlink="folHlink"/>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rint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8" name="Content Placeholder 4">
            <a:extLst>
              <a:ext uri="{FF2B5EF4-FFF2-40B4-BE49-F238E27FC236}">
                <a16:creationId xmlns:a16="http://schemas.microsoft.com/office/drawing/2014/main" id="{97C8D286-D420-EE2D-6164-1E5FF70C4225}"/>
              </a:ext>
            </a:extLst>
          </p:cNvPr>
          <p:cNvSpPr>
            <a:spLocks noGrp="1"/>
          </p:cNvSpPr>
          <p:nvPr>
            <p:ph sz="quarter" idx="13" hasCustomPrompt="1"/>
          </p:nvPr>
        </p:nvSpPr>
        <p:spPr>
          <a:xfrm>
            <a:off x="457200" y="1447800"/>
            <a:ext cx="112776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n-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latin typeface="+mn-lt"/>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latin typeface="+mn-lt"/>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latin typeface="+mn-lt"/>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6" name="Date Placeholder 5">
            <a:extLst>
              <a:ext uri="{FF2B5EF4-FFF2-40B4-BE49-F238E27FC236}">
                <a16:creationId xmlns:a16="http://schemas.microsoft.com/office/drawing/2014/main" id="{72328515-FC2B-A5A7-A51D-AD83EA148662}"/>
              </a:ext>
            </a:extLst>
          </p:cNvPr>
          <p:cNvSpPr>
            <a:spLocks noGrp="1"/>
          </p:cNvSpPr>
          <p:nvPr>
            <p:ph type="dt" sz="half" idx="14"/>
          </p:nvPr>
        </p:nvSpPr>
        <p:spPr/>
        <p:txBody>
          <a:bodyPr/>
          <a:lstStyle/>
          <a:p>
            <a:fld id="{8EB84BCC-F734-8048-8197-BE14B7B6EE4C}" type="datetime1">
              <a:rPr lang="en-US" smtClean="0"/>
              <a:t>6/4/2024</a:t>
            </a:fld>
            <a:endParaRPr lang="en-US" dirty="0"/>
          </a:p>
        </p:txBody>
      </p:sp>
      <p:sp>
        <p:nvSpPr>
          <p:cNvPr id="7" name="Footer Placeholder 6">
            <a:extLst>
              <a:ext uri="{FF2B5EF4-FFF2-40B4-BE49-F238E27FC236}">
                <a16:creationId xmlns:a16="http://schemas.microsoft.com/office/drawing/2014/main" id="{8A78C47A-CC18-2B7E-01BA-B71033C96E49}"/>
              </a:ext>
            </a:extLst>
          </p:cNvPr>
          <p:cNvSpPr>
            <a:spLocks noGrp="1"/>
          </p:cNvSpPr>
          <p:nvPr>
            <p:ph type="ftr" sz="quarter" idx="15"/>
          </p:nvPr>
        </p:nvSpPr>
        <p:spPr/>
        <p:txBody>
          <a:bodyPr/>
          <a:lstStyle/>
          <a:p>
            <a:r>
              <a:rPr lang="en-US" dirty="0"/>
              <a:t>© 2024 Cognizant | Private</a:t>
            </a:r>
          </a:p>
        </p:txBody>
      </p:sp>
      <p:sp>
        <p:nvSpPr>
          <p:cNvPr id="9" name="Slide Number Placeholder 8">
            <a:extLst>
              <a:ext uri="{FF2B5EF4-FFF2-40B4-BE49-F238E27FC236}">
                <a16:creationId xmlns:a16="http://schemas.microsoft.com/office/drawing/2014/main" id="{19B43DAB-918E-9FD2-A5E8-F9530136AAE1}"/>
              </a:ext>
            </a:extLst>
          </p:cNvPr>
          <p:cNvSpPr>
            <a:spLocks noGrp="1"/>
          </p:cNvSpPr>
          <p:nvPr>
            <p:ph type="sldNum" sz="quarter" idx="16"/>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307321474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Print layou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6" name="Content Placeholder 4">
            <a:extLst>
              <a:ext uri="{FF2B5EF4-FFF2-40B4-BE49-F238E27FC236}">
                <a16:creationId xmlns:a16="http://schemas.microsoft.com/office/drawing/2014/main" id="{EFB2AB4E-99EA-866B-42DB-AA6B0640E978}"/>
              </a:ext>
            </a:extLst>
          </p:cNvPr>
          <p:cNvSpPr>
            <a:spLocks noGrp="1"/>
          </p:cNvSpPr>
          <p:nvPr>
            <p:ph sz="quarter" idx="13" hasCustomPrompt="1"/>
          </p:nvPr>
        </p:nvSpPr>
        <p:spPr>
          <a:xfrm>
            <a:off x="457200" y="1447800"/>
            <a:ext cx="75184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n-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latin typeface="+mn-lt"/>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latin typeface="+mn-lt"/>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latin typeface="+mn-lt"/>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8" name="Date Placeholder 7">
            <a:extLst>
              <a:ext uri="{FF2B5EF4-FFF2-40B4-BE49-F238E27FC236}">
                <a16:creationId xmlns:a16="http://schemas.microsoft.com/office/drawing/2014/main" id="{49FBA165-B4C4-9560-3B73-D4440E1274B4}"/>
              </a:ext>
            </a:extLst>
          </p:cNvPr>
          <p:cNvSpPr>
            <a:spLocks noGrp="1"/>
          </p:cNvSpPr>
          <p:nvPr>
            <p:ph type="dt" sz="half" idx="14"/>
          </p:nvPr>
        </p:nvSpPr>
        <p:spPr/>
        <p:txBody>
          <a:bodyPr/>
          <a:lstStyle/>
          <a:p>
            <a:fld id="{8EB84BCC-F734-8048-8197-BE14B7B6EE4C}" type="datetime1">
              <a:rPr lang="en-US" smtClean="0"/>
              <a:t>6/4/2024</a:t>
            </a:fld>
            <a:endParaRPr lang="en-US" dirty="0"/>
          </a:p>
        </p:txBody>
      </p:sp>
      <p:sp>
        <p:nvSpPr>
          <p:cNvPr id="9" name="Footer Placeholder 8">
            <a:extLst>
              <a:ext uri="{FF2B5EF4-FFF2-40B4-BE49-F238E27FC236}">
                <a16:creationId xmlns:a16="http://schemas.microsoft.com/office/drawing/2014/main" id="{355393B2-66D7-C532-B4ED-1C7095A892B2}"/>
              </a:ext>
            </a:extLst>
          </p:cNvPr>
          <p:cNvSpPr>
            <a:spLocks noGrp="1"/>
          </p:cNvSpPr>
          <p:nvPr>
            <p:ph type="ftr" sz="quarter" idx="15"/>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3E96471B-AF2B-8429-A5BE-4098F30AC55D}"/>
              </a:ext>
            </a:extLst>
          </p:cNvPr>
          <p:cNvSpPr>
            <a:spLocks noGrp="1"/>
          </p:cNvSpPr>
          <p:nvPr>
            <p:ph type="sldNum" sz="quarter" idx="16"/>
          </p:nvPr>
        </p:nvSpPr>
        <p:spPr/>
        <p:txBody>
          <a:bodyPr/>
          <a:lstStyle/>
          <a:p>
            <a:fld id="{38826FC0-333C-E549-9FA3-0EE43DF298A3}" type="slidenum">
              <a:rPr lang="en-US" smtClean="0"/>
              <a:pPr/>
              <a:t>‹#›</a:t>
            </a:fld>
            <a:endParaRPr lang="en-US" dirty="0"/>
          </a:p>
        </p:txBody>
      </p:sp>
      <p:sp>
        <p:nvSpPr>
          <p:cNvPr id="11" name="Picture Placeholder 6">
            <a:extLst>
              <a:ext uri="{FF2B5EF4-FFF2-40B4-BE49-F238E27FC236}">
                <a16:creationId xmlns:a16="http://schemas.microsoft.com/office/drawing/2014/main" id="{FF811353-C714-762F-1AAE-32044BE7B552}"/>
              </a:ext>
            </a:extLst>
          </p:cNvPr>
          <p:cNvSpPr>
            <a:spLocks noGrp="1" noChangeAspect="1"/>
          </p:cNvSpPr>
          <p:nvPr>
            <p:ph type="pic" sz="quarter" idx="22" hasCustomPrompt="1"/>
          </p:nvPr>
        </p:nvSpPr>
        <p:spPr>
          <a:xfrm>
            <a:off x="8305800" y="1447800"/>
            <a:ext cx="3429000" cy="4716463"/>
          </a:xfrm>
          <a:solidFill>
            <a:srgbClr val="ECECEB"/>
          </a:solidFill>
        </p:spPr>
        <p:txBody>
          <a:bodyPr bIns="914400" anchor="ctr">
            <a:normAutofit/>
          </a:bodyPr>
          <a:lstStyle>
            <a:lvl1pPr marL="0" indent="0" algn="ctr">
              <a:buNone/>
              <a:defRPr sz="1100">
                <a:solidFill>
                  <a:schemeClr val="tx1"/>
                </a:solidFill>
              </a:defRPr>
            </a:lvl1pPr>
          </a:lstStyle>
          <a:p>
            <a:r>
              <a:rPr lang="en-US" dirty="0"/>
              <a:t>Click icon, drag, or paste to add picture</a:t>
            </a:r>
          </a:p>
        </p:txBody>
      </p:sp>
    </p:spTree>
    <p:extLst>
      <p:ext uri="{BB962C8B-B14F-4D97-AF65-F5344CB8AC3E}">
        <p14:creationId xmlns:p14="http://schemas.microsoft.com/office/powerpoint/2010/main" val="334882160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Print layou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9" name="Content Placeholder 11">
            <a:extLst>
              <a:ext uri="{FF2B5EF4-FFF2-40B4-BE49-F238E27FC236}">
                <a16:creationId xmlns:a16="http://schemas.microsoft.com/office/drawing/2014/main" id="{259B0F51-32FC-A168-2D3A-C5941F904A9A}"/>
              </a:ext>
            </a:extLst>
          </p:cNvPr>
          <p:cNvSpPr>
            <a:spLocks noGrp="1"/>
          </p:cNvSpPr>
          <p:nvPr>
            <p:ph sz="quarter" idx="15" hasCustomPrompt="1"/>
          </p:nvPr>
        </p:nvSpPr>
        <p:spPr>
          <a:xfrm>
            <a:off x="8305800" y="1447800"/>
            <a:ext cx="3429000" cy="4716463"/>
          </a:xfrm>
          <a:noFill/>
        </p:spPr>
        <p:txBody>
          <a:bodyPr bIns="1280160" anchor="ctr" anchorCtr="0"/>
          <a:lstStyle>
            <a:lvl1pPr marL="0" indent="0" algn="ctr">
              <a:buNone/>
              <a:defRPr sz="1100">
                <a:solidFill>
                  <a:schemeClr val="tx1"/>
                </a:solidFill>
              </a:defRPr>
            </a:lvl1pPr>
          </a:lstStyle>
          <a:p>
            <a:pPr lvl="0"/>
            <a:r>
              <a:rPr lang="en-US" dirty="0"/>
              <a:t>Click to add content</a:t>
            </a:r>
          </a:p>
        </p:txBody>
      </p:sp>
      <p:sp>
        <p:nvSpPr>
          <p:cNvPr id="6" name="Content Placeholder 4">
            <a:extLst>
              <a:ext uri="{FF2B5EF4-FFF2-40B4-BE49-F238E27FC236}">
                <a16:creationId xmlns:a16="http://schemas.microsoft.com/office/drawing/2014/main" id="{E6871F2F-0300-3464-E2A2-7AF48ACCDA0E}"/>
              </a:ext>
            </a:extLst>
          </p:cNvPr>
          <p:cNvSpPr>
            <a:spLocks noGrp="1"/>
          </p:cNvSpPr>
          <p:nvPr>
            <p:ph sz="quarter" idx="13" hasCustomPrompt="1"/>
          </p:nvPr>
        </p:nvSpPr>
        <p:spPr>
          <a:xfrm>
            <a:off x="457200" y="1447800"/>
            <a:ext cx="75184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n-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latin typeface="+mn-lt"/>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latin typeface="+mn-lt"/>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latin typeface="+mn-lt"/>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7" name="Date Placeholder 6">
            <a:extLst>
              <a:ext uri="{FF2B5EF4-FFF2-40B4-BE49-F238E27FC236}">
                <a16:creationId xmlns:a16="http://schemas.microsoft.com/office/drawing/2014/main" id="{E7F5A834-2BF7-D718-8760-B751F1362C5B}"/>
              </a:ext>
            </a:extLst>
          </p:cNvPr>
          <p:cNvSpPr>
            <a:spLocks noGrp="1"/>
          </p:cNvSpPr>
          <p:nvPr>
            <p:ph type="dt" sz="half" idx="16"/>
          </p:nvPr>
        </p:nvSpPr>
        <p:spPr/>
        <p:txBody>
          <a:bodyPr/>
          <a:lstStyle/>
          <a:p>
            <a:fld id="{8EB84BCC-F734-8048-8197-BE14B7B6EE4C}" type="datetime1">
              <a:rPr lang="en-US" smtClean="0"/>
              <a:t>6/4/2024</a:t>
            </a:fld>
            <a:endParaRPr lang="en-US" dirty="0"/>
          </a:p>
        </p:txBody>
      </p:sp>
      <p:sp>
        <p:nvSpPr>
          <p:cNvPr id="8" name="Footer Placeholder 7">
            <a:extLst>
              <a:ext uri="{FF2B5EF4-FFF2-40B4-BE49-F238E27FC236}">
                <a16:creationId xmlns:a16="http://schemas.microsoft.com/office/drawing/2014/main" id="{BAD15E00-493E-DA78-52D5-886D4490A1D0}"/>
              </a:ext>
            </a:extLst>
          </p:cNvPr>
          <p:cNvSpPr>
            <a:spLocks noGrp="1"/>
          </p:cNvSpPr>
          <p:nvPr>
            <p:ph type="ftr" sz="quarter" idx="17"/>
          </p:nvPr>
        </p:nvSpPr>
        <p:spPr/>
        <p:txBody>
          <a:bodyPr/>
          <a:lstStyle/>
          <a:p>
            <a:r>
              <a:rPr lang="en-US" dirty="0"/>
              <a:t>© 2024 Cognizant | Private</a:t>
            </a:r>
          </a:p>
        </p:txBody>
      </p:sp>
      <p:sp>
        <p:nvSpPr>
          <p:cNvPr id="10" name="Slide Number Placeholder 9">
            <a:extLst>
              <a:ext uri="{FF2B5EF4-FFF2-40B4-BE49-F238E27FC236}">
                <a16:creationId xmlns:a16="http://schemas.microsoft.com/office/drawing/2014/main" id="{A2550889-1E0E-444C-2EB8-5E1C1E1649C8}"/>
              </a:ext>
            </a:extLst>
          </p:cNvPr>
          <p:cNvSpPr>
            <a:spLocks noGrp="1"/>
          </p:cNvSpPr>
          <p:nvPr>
            <p:ph type="sldNum" sz="quarter" idx="18"/>
          </p:nvPr>
        </p:nvSpPr>
        <p:spPr/>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231153402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rint layou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29CC-5BBF-E264-6E6C-26877D619090}"/>
              </a:ext>
            </a:extLst>
          </p:cNvPr>
          <p:cNvSpPr>
            <a:spLocks noGrp="1"/>
          </p:cNvSpPr>
          <p:nvPr>
            <p:ph type="title" hasCustomPrompt="1"/>
          </p:nvPr>
        </p:nvSpPr>
        <p:spPr>
          <a:xfrm>
            <a:off x="457200" y="457200"/>
            <a:ext cx="11277600" cy="332399"/>
          </a:xfrm>
        </p:spPr>
        <p:txBody>
          <a:bodyPr>
            <a:spAutoFit/>
          </a:bodyPr>
          <a:lstStyle>
            <a:lvl1pPr>
              <a:defRPr sz="2400">
                <a:solidFill>
                  <a:schemeClr val="accent1"/>
                </a:solidFill>
              </a:defRPr>
            </a:lvl1pPr>
          </a:lstStyle>
          <a:p>
            <a:r>
              <a:rPr lang="en-US" dirty="0"/>
              <a:t>Click to edit title</a:t>
            </a:r>
          </a:p>
        </p:txBody>
      </p:sp>
      <p:sp>
        <p:nvSpPr>
          <p:cNvPr id="7" name="Text Placeholder 9">
            <a:extLst>
              <a:ext uri="{FF2B5EF4-FFF2-40B4-BE49-F238E27FC236}">
                <a16:creationId xmlns:a16="http://schemas.microsoft.com/office/drawing/2014/main" id="{A497A1BE-986B-0BD6-76A5-85ABDFBA41E0}"/>
              </a:ext>
            </a:extLst>
          </p:cNvPr>
          <p:cNvSpPr>
            <a:spLocks noGrp="1"/>
          </p:cNvSpPr>
          <p:nvPr>
            <p:ph type="body" sz="quarter" idx="16" hasCustomPrompt="1"/>
          </p:nvPr>
        </p:nvSpPr>
        <p:spPr>
          <a:xfrm>
            <a:off x="8446381" y="2016681"/>
            <a:ext cx="3291841" cy="337080"/>
          </a:xfrm>
          <a:noFill/>
        </p:spPr>
        <p:txBody>
          <a:bodyPr wrap="square" lIns="0" tIns="0" rIns="0" bIns="0">
            <a:spAutoFit/>
          </a:bodyPr>
          <a:lstStyle>
            <a:lvl1pPr marL="0" indent="0">
              <a:lnSpc>
                <a:spcPct val="110000"/>
              </a:lnSpc>
              <a:spcBef>
                <a:spcPts val="1200"/>
              </a:spcBef>
              <a:buNone/>
              <a:defRPr sz="1100">
                <a:solidFill>
                  <a:schemeClr val="accent1"/>
                </a:solidFill>
              </a:defRPr>
            </a:lvl1pPr>
            <a:lvl2pPr marL="12700" marR="0" indent="0" algn="l" defTabSz="914171" rtl="0" eaLnBrk="1" fontAlgn="auto" latinLnBrk="0" hangingPunct="1">
              <a:lnSpc>
                <a:spcPct val="110000"/>
              </a:lnSpc>
              <a:spcBef>
                <a:spcPts val="1200"/>
              </a:spcBef>
              <a:spcAft>
                <a:spcPts val="1200"/>
              </a:spcAft>
              <a:buClr>
                <a:schemeClr val="accent1"/>
              </a:buClr>
              <a:buSzTx/>
              <a:buFont typeface="Arial" panose="020B0604020202020204" pitchFamily="34" charset="0"/>
              <a:buNone/>
              <a:tabLst/>
              <a:defRPr sz="900" i="1">
                <a:solidFill>
                  <a:schemeClr val="tx2"/>
                </a:solidFill>
              </a:defRPr>
            </a:lvl2pPr>
            <a:lvl3pPr marL="9525" indent="619125">
              <a:buFontTx/>
              <a:buNone/>
              <a:tabLst/>
              <a:defRPr sz="900"/>
            </a:lvl3pPr>
          </a:lstStyle>
          <a:p>
            <a:pPr lvl="0"/>
            <a:r>
              <a:rPr lang="en-US" dirty="0"/>
              <a:t>Click to edit text</a:t>
            </a:r>
          </a:p>
          <a:p>
            <a:pPr marL="12700" marR="0" lvl="1" indent="0" algn="l" defTabSz="914171" rtl="0" eaLnBrk="1" fontAlgn="auto" latinLnBrk="0" hangingPunct="1">
              <a:lnSpc>
                <a:spcPct val="120000"/>
              </a:lnSpc>
              <a:spcBef>
                <a:spcPts val="0"/>
              </a:spcBef>
              <a:spcAft>
                <a:spcPts val="1200"/>
              </a:spcAft>
              <a:buClr>
                <a:schemeClr val="accent1"/>
              </a:buClr>
              <a:buSzTx/>
              <a:buFont typeface="Arial" panose="020B0604020202020204" pitchFamily="34" charset="0"/>
              <a:buNone/>
              <a:tabLst/>
              <a:defRPr/>
            </a:pPr>
            <a:r>
              <a:rPr lang="en-US" dirty="0"/>
              <a:t>Click to edit text</a:t>
            </a:r>
          </a:p>
        </p:txBody>
      </p:sp>
      <p:cxnSp>
        <p:nvCxnSpPr>
          <p:cNvPr id="8" name="Straight Connector 7">
            <a:extLst>
              <a:ext uri="{FF2B5EF4-FFF2-40B4-BE49-F238E27FC236}">
                <a16:creationId xmlns:a16="http://schemas.microsoft.com/office/drawing/2014/main" id="{6CF16D66-A061-BB80-4196-FA88563E9FC5}"/>
              </a:ext>
            </a:extLst>
          </p:cNvPr>
          <p:cNvCxnSpPr>
            <a:cxnSpLocks noChangeAspect="1"/>
          </p:cNvCxnSpPr>
          <p:nvPr userDrawn="1"/>
        </p:nvCxnSpPr>
        <p:spPr>
          <a:xfrm>
            <a:off x="8446383" y="1455541"/>
            <a:ext cx="3154680" cy="0"/>
          </a:xfrm>
          <a:prstGeom prst="line">
            <a:avLst/>
          </a:prstGeom>
          <a:ln w="12700" cap="sq">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12" name="Content Placeholder 4">
            <a:extLst>
              <a:ext uri="{FF2B5EF4-FFF2-40B4-BE49-F238E27FC236}">
                <a16:creationId xmlns:a16="http://schemas.microsoft.com/office/drawing/2014/main" id="{443B4273-80BC-4D4B-45D3-71EA235891DD}"/>
              </a:ext>
            </a:extLst>
          </p:cNvPr>
          <p:cNvSpPr>
            <a:spLocks noGrp="1"/>
          </p:cNvSpPr>
          <p:nvPr>
            <p:ph sz="quarter" idx="13" hasCustomPrompt="1"/>
          </p:nvPr>
        </p:nvSpPr>
        <p:spPr>
          <a:xfrm>
            <a:off x="457200" y="1447800"/>
            <a:ext cx="7518400" cy="4716463"/>
          </a:xfrm>
        </p:spPr>
        <p:txBody>
          <a:bodyPr rIns="0" numCol="3" spcCol="365760"/>
          <a:lstStyle>
            <a:lvl1pPr marL="0" indent="0">
              <a:lnSpc>
                <a:spcPct val="110000"/>
              </a:lnSpc>
              <a:spcBef>
                <a:spcPts val="600"/>
              </a:spcBef>
              <a:spcAft>
                <a:spcPts val="0"/>
              </a:spcAft>
              <a:buClrTx/>
              <a:buFont typeface="Arial" panose="020B0604020202020204" pitchFamily="34" charset="0"/>
              <a:buNone/>
              <a:defRPr sz="1000" b="0" cap="none" spc="0" baseline="0">
                <a:solidFill>
                  <a:schemeClr val="tx2"/>
                </a:solidFill>
                <a:latin typeface="+mj-lt"/>
              </a:defRPr>
            </a:lvl1pPr>
            <a:lvl2pPr marL="234950" indent="-112713">
              <a:lnSpc>
                <a:spcPct val="110000"/>
              </a:lnSpc>
              <a:spcBef>
                <a:spcPts val="600"/>
              </a:spcBef>
              <a:spcAft>
                <a:spcPts val="0"/>
              </a:spcAft>
              <a:buClrTx/>
              <a:buSzPct val="100000"/>
              <a:buFont typeface="Arial" panose="020B0604020202020204" pitchFamily="34" charset="0"/>
              <a:buChar char="•"/>
              <a:tabLst/>
              <a:defRPr sz="900">
                <a:solidFill>
                  <a:schemeClr val="tx2"/>
                </a:solidFill>
              </a:defRPr>
            </a:lvl2pPr>
            <a:lvl3pPr marL="0" indent="0">
              <a:lnSpc>
                <a:spcPct val="100000"/>
              </a:lnSpc>
              <a:spcBef>
                <a:spcPts val="1200"/>
              </a:spcBef>
              <a:spcAft>
                <a:spcPts val="0"/>
              </a:spcAft>
              <a:buClrTx/>
              <a:buSzPct val="90000"/>
              <a:buFont typeface="Arial" panose="020B0604020202020204" pitchFamily="34" charset="0"/>
              <a:buNone/>
              <a:tabLst/>
              <a:defRPr sz="1000" b="1" cap="none" spc="0" baseline="0">
                <a:solidFill>
                  <a:schemeClr val="accent2"/>
                </a:solidFill>
              </a:defRPr>
            </a:lvl3pPr>
            <a:lvl4pPr marL="458788" indent="-109538">
              <a:lnSpc>
                <a:spcPct val="110000"/>
              </a:lnSpc>
              <a:spcAft>
                <a:spcPts val="1200"/>
              </a:spcAft>
              <a:buClrTx/>
              <a:buSzPct val="90000"/>
              <a:buFont typeface="Arial" panose="020B0604020202020204" pitchFamily="34" charset="0"/>
              <a:buChar char="-"/>
              <a:tabLst/>
              <a:defRPr sz="800">
                <a:solidFill>
                  <a:schemeClr val="tx2"/>
                </a:solidFill>
              </a:defRPr>
            </a:lvl4pPr>
            <a:lvl5pPr marL="688975" indent="-109538">
              <a:lnSpc>
                <a:spcPct val="120000"/>
              </a:lnSpc>
              <a:spcAft>
                <a:spcPts val="1200"/>
              </a:spcAft>
              <a:buClrTx/>
              <a:buSzPct val="90000"/>
              <a:buFont typeface="Arial" panose="020B0604020202020204" pitchFamily="34" charset="0"/>
              <a:buChar char="-"/>
              <a:tabLst/>
              <a:defRPr sz="600">
                <a:solidFill>
                  <a:schemeClr val="tx2"/>
                </a:solidFill>
              </a:defRPr>
            </a:lvl5pPr>
          </a:lstStyle>
          <a:p>
            <a:pPr lvl="0"/>
            <a:r>
              <a:rPr lang="en-US" dirty="0"/>
              <a:t>Avoid bullets as a general rule</a:t>
            </a:r>
          </a:p>
          <a:p>
            <a:pPr lvl="1"/>
            <a:r>
              <a:rPr lang="en-US" dirty="0"/>
              <a:t>Second level (bullets)</a:t>
            </a:r>
          </a:p>
          <a:p>
            <a:pPr lvl="2"/>
            <a:r>
              <a:rPr lang="en-US" dirty="0"/>
              <a:t>Third level (subhead)</a:t>
            </a:r>
          </a:p>
          <a:p>
            <a:pPr lvl="3"/>
            <a:r>
              <a:rPr lang="en-US" dirty="0"/>
              <a:t>Fourth level</a:t>
            </a:r>
          </a:p>
        </p:txBody>
      </p:sp>
      <p:sp>
        <p:nvSpPr>
          <p:cNvPr id="6" name="Date Placeholder 5">
            <a:extLst>
              <a:ext uri="{FF2B5EF4-FFF2-40B4-BE49-F238E27FC236}">
                <a16:creationId xmlns:a16="http://schemas.microsoft.com/office/drawing/2014/main" id="{A8D18051-2FD4-FBBA-DF0A-5AA5724D4CED}"/>
              </a:ext>
            </a:extLst>
          </p:cNvPr>
          <p:cNvSpPr>
            <a:spLocks noGrp="1"/>
          </p:cNvSpPr>
          <p:nvPr>
            <p:ph type="dt" sz="half" idx="17"/>
          </p:nvPr>
        </p:nvSpPr>
        <p:spPr/>
        <p:txBody>
          <a:bodyPr/>
          <a:lstStyle/>
          <a:p>
            <a:fld id="{8EB84BCC-F734-8048-8197-BE14B7B6EE4C}" type="datetime1">
              <a:rPr lang="en-US" smtClean="0"/>
              <a:t>6/4/2024</a:t>
            </a:fld>
            <a:endParaRPr lang="en-US" dirty="0"/>
          </a:p>
        </p:txBody>
      </p:sp>
      <p:sp>
        <p:nvSpPr>
          <p:cNvPr id="9" name="Footer Placeholder 8">
            <a:extLst>
              <a:ext uri="{FF2B5EF4-FFF2-40B4-BE49-F238E27FC236}">
                <a16:creationId xmlns:a16="http://schemas.microsoft.com/office/drawing/2014/main" id="{2674FFEF-C1C1-A6A5-579D-03460B4B7B4E}"/>
              </a:ext>
            </a:extLst>
          </p:cNvPr>
          <p:cNvSpPr>
            <a:spLocks noGrp="1"/>
          </p:cNvSpPr>
          <p:nvPr>
            <p:ph type="ftr" sz="quarter" idx="18"/>
          </p:nvPr>
        </p:nvSpPr>
        <p:spPr/>
        <p:txBody>
          <a:bodyPr/>
          <a:lstStyle/>
          <a:p>
            <a:r>
              <a:rPr lang="en-US" dirty="0"/>
              <a:t>© 2024 Cognizant | Private</a:t>
            </a:r>
          </a:p>
        </p:txBody>
      </p:sp>
      <p:sp>
        <p:nvSpPr>
          <p:cNvPr id="11" name="Slide Number Placeholder 10">
            <a:extLst>
              <a:ext uri="{FF2B5EF4-FFF2-40B4-BE49-F238E27FC236}">
                <a16:creationId xmlns:a16="http://schemas.microsoft.com/office/drawing/2014/main" id="{83CD4671-5EA7-FBFD-25EC-C2EB1310BC27}"/>
              </a:ext>
            </a:extLst>
          </p:cNvPr>
          <p:cNvSpPr>
            <a:spLocks noGrp="1"/>
          </p:cNvSpPr>
          <p:nvPr>
            <p:ph type="sldNum" sz="quarter" idx="19"/>
          </p:nvPr>
        </p:nvSpPr>
        <p:spPr/>
        <p:txBody>
          <a:bodyPr/>
          <a:lstStyle/>
          <a:p>
            <a:fld id="{38826FC0-333C-E549-9FA3-0EE43DF298A3}" type="slidenum">
              <a:rPr lang="en-US" smtClean="0"/>
              <a:pPr/>
              <a:t>‹#›</a:t>
            </a:fld>
            <a:endParaRPr lang="en-US" dirty="0"/>
          </a:p>
        </p:txBody>
      </p:sp>
      <p:sp>
        <p:nvSpPr>
          <p:cNvPr id="16" name="Freeform 15">
            <a:extLst>
              <a:ext uri="{FF2B5EF4-FFF2-40B4-BE49-F238E27FC236}">
                <a16:creationId xmlns:a16="http://schemas.microsoft.com/office/drawing/2014/main" id="{B4239B95-1BE5-65A8-8088-4245AFE6DC2A}"/>
              </a:ext>
            </a:extLst>
          </p:cNvPr>
          <p:cNvSpPr>
            <a:spLocks noChangeAspect="1"/>
          </p:cNvSpPr>
          <p:nvPr userDrawn="1"/>
        </p:nvSpPr>
        <p:spPr>
          <a:xfrm>
            <a:off x="8450629" y="1583574"/>
            <a:ext cx="292608" cy="297056"/>
          </a:xfrm>
          <a:custGeom>
            <a:avLst/>
            <a:gdLst>
              <a:gd name="connsiteX0" fmla="*/ 305136 w 336446"/>
              <a:gd name="connsiteY0" fmla="*/ 0 h 341560"/>
              <a:gd name="connsiteX1" fmla="*/ 336446 w 336446"/>
              <a:gd name="connsiteY1" fmla="*/ 49811 h 341560"/>
              <a:gd name="connsiteX2" fmla="*/ 278808 w 336446"/>
              <a:gd name="connsiteY2" fmla="*/ 98554 h 341560"/>
              <a:gd name="connsiteX3" fmla="*/ 258172 w 336446"/>
              <a:gd name="connsiteY3" fmla="*/ 192839 h 341560"/>
              <a:gd name="connsiteX4" fmla="*/ 325061 w 336446"/>
              <a:gd name="connsiteY4" fmla="*/ 192839 h 341560"/>
              <a:gd name="connsiteX5" fmla="*/ 325061 w 336446"/>
              <a:gd name="connsiteY5" fmla="*/ 341560 h 341560"/>
              <a:gd name="connsiteX6" fmla="*/ 187725 w 336446"/>
              <a:gd name="connsiteY6" fmla="*/ 341560 h 341560"/>
              <a:gd name="connsiteX7" fmla="*/ 187725 w 336446"/>
              <a:gd name="connsiteY7" fmla="*/ 224149 h 341560"/>
              <a:gd name="connsiteX8" fmla="*/ 210495 w 336446"/>
              <a:gd name="connsiteY8" fmla="*/ 86101 h 341560"/>
              <a:gd name="connsiteX9" fmla="*/ 305136 w 336446"/>
              <a:gd name="connsiteY9" fmla="*/ 0 h 341560"/>
              <a:gd name="connsiteX10" fmla="*/ 117411 w 336446"/>
              <a:gd name="connsiteY10" fmla="*/ 0 h 341560"/>
              <a:gd name="connsiteX11" fmla="*/ 148721 w 336446"/>
              <a:gd name="connsiteY11" fmla="*/ 49811 h 341560"/>
              <a:gd name="connsiteX12" fmla="*/ 91083 w 336446"/>
              <a:gd name="connsiteY12" fmla="*/ 98554 h 341560"/>
              <a:gd name="connsiteX13" fmla="*/ 70447 w 336446"/>
              <a:gd name="connsiteY13" fmla="*/ 192839 h 341560"/>
              <a:gd name="connsiteX14" fmla="*/ 137336 w 336446"/>
              <a:gd name="connsiteY14" fmla="*/ 192839 h 341560"/>
              <a:gd name="connsiteX15" fmla="*/ 137336 w 336446"/>
              <a:gd name="connsiteY15" fmla="*/ 341560 h 341560"/>
              <a:gd name="connsiteX16" fmla="*/ 0 w 336446"/>
              <a:gd name="connsiteY16" fmla="*/ 341560 h 341560"/>
              <a:gd name="connsiteX17" fmla="*/ 0 w 336446"/>
              <a:gd name="connsiteY17" fmla="*/ 224149 h 341560"/>
              <a:gd name="connsiteX18" fmla="*/ 22770 w 336446"/>
              <a:gd name="connsiteY18" fmla="*/ 86101 h 341560"/>
              <a:gd name="connsiteX19" fmla="*/ 117411 w 336446"/>
              <a:gd name="connsiteY19" fmla="*/ 0 h 341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6446" h="341560">
                <a:moveTo>
                  <a:pt x="305136" y="0"/>
                </a:moveTo>
                <a:lnTo>
                  <a:pt x="336446" y="49811"/>
                </a:lnTo>
                <a:cubicBezTo>
                  <a:pt x="310354" y="60722"/>
                  <a:pt x="291142" y="76969"/>
                  <a:pt x="278808" y="98554"/>
                </a:cubicBezTo>
                <a:cubicBezTo>
                  <a:pt x="266473" y="120139"/>
                  <a:pt x="259595" y="151567"/>
                  <a:pt x="258172" y="192839"/>
                </a:cubicBezTo>
                <a:lnTo>
                  <a:pt x="325061" y="192839"/>
                </a:lnTo>
                <a:lnTo>
                  <a:pt x="325061" y="341560"/>
                </a:lnTo>
                <a:lnTo>
                  <a:pt x="187725" y="341560"/>
                </a:lnTo>
                <a:lnTo>
                  <a:pt x="187725" y="224149"/>
                </a:lnTo>
                <a:cubicBezTo>
                  <a:pt x="187725" y="160581"/>
                  <a:pt x="195315" y="114565"/>
                  <a:pt x="210495" y="86101"/>
                </a:cubicBezTo>
                <a:cubicBezTo>
                  <a:pt x="230420" y="48150"/>
                  <a:pt x="261967" y="19450"/>
                  <a:pt x="305136" y="0"/>
                </a:cubicBezTo>
                <a:close/>
                <a:moveTo>
                  <a:pt x="117411" y="0"/>
                </a:moveTo>
                <a:lnTo>
                  <a:pt x="148721" y="49811"/>
                </a:lnTo>
                <a:cubicBezTo>
                  <a:pt x="122629" y="60722"/>
                  <a:pt x="103417" y="76969"/>
                  <a:pt x="91083" y="98554"/>
                </a:cubicBezTo>
                <a:cubicBezTo>
                  <a:pt x="78748" y="120139"/>
                  <a:pt x="71870" y="151567"/>
                  <a:pt x="70447" y="192839"/>
                </a:cubicBezTo>
                <a:lnTo>
                  <a:pt x="137336" y="192839"/>
                </a:lnTo>
                <a:lnTo>
                  <a:pt x="137336" y="341560"/>
                </a:lnTo>
                <a:lnTo>
                  <a:pt x="0" y="341560"/>
                </a:lnTo>
                <a:lnTo>
                  <a:pt x="0" y="224149"/>
                </a:lnTo>
                <a:cubicBezTo>
                  <a:pt x="0" y="160581"/>
                  <a:pt x="7590" y="114565"/>
                  <a:pt x="22770" y="86101"/>
                </a:cubicBezTo>
                <a:cubicBezTo>
                  <a:pt x="42695" y="48150"/>
                  <a:pt x="74242" y="19450"/>
                  <a:pt x="117411" y="0"/>
                </a:cubicBez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296466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DO NOT USE">
    <p:bg>
      <p:bgPr>
        <a:solidFill>
          <a:srgbClr val="B81F2D"/>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3BE4D0-FD2D-17A7-0CB5-5D6CBED1C32D}"/>
              </a:ext>
            </a:extLst>
          </p:cNvPr>
          <p:cNvSpPr txBox="1"/>
          <p:nvPr/>
        </p:nvSpPr>
        <p:spPr>
          <a:xfrm>
            <a:off x="1581464" y="662092"/>
            <a:ext cx="9029075" cy="5533823"/>
          </a:xfrm>
          <a:prstGeom prst="rect">
            <a:avLst/>
          </a:prstGeom>
          <a:noFill/>
        </p:spPr>
        <p:txBody>
          <a:bodyPr wrap="none" lIns="0" tIns="0" rIns="0" bIns="0" rtlCol="0" anchor="ctr">
            <a:spAutoFit/>
          </a:bodyPr>
          <a:lstStyle/>
          <a:p>
            <a:pPr algn="ctr">
              <a:lnSpc>
                <a:spcPct val="80000"/>
              </a:lnSpc>
              <a:spcAft>
                <a:spcPts val="1200"/>
              </a:spcAft>
            </a:pPr>
            <a:r>
              <a:rPr lang="en-US" sz="9600" b="1" dirty="0">
                <a:solidFill>
                  <a:schemeClr val="bg1"/>
                </a:solidFill>
              </a:rPr>
              <a:t>DO NOT USE </a:t>
            </a:r>
            <a:br>
              <a:rPr lang="en-US" sz="9600" b="1" dirty="0">
                <a:solidFill>
                  <a:schemeClr val="bg1"/>
                </a:solidFill>
              </a:rPr>
            </a:br>
            <a:r>
              <a:rPr lang="en-US" sz="9600" b="1" dirty="0">
                <a:solidFill>
                  <a:schemeClr val="bg1"/>
                </a:solidFill>
              </a:rPr>
              <a:t>ANY LAYOUTS </a:t>
            </a:r>
            <a:br>
              <a:rPr lang="en-US" sz="9600" b="1" dirty="0">
                <a:solidFill>
                  <a:schemeClr val="bg1"/>
                </a:solidFill>
              </a:rPr>
            </a:br>
            <a:r>
              <a:rPr lang="en-US" sz="9600" b="1" dirty="0">
                <a:solidFill>
                  <a:schemeClr val="bg1"/>
                </a:solidFill>
              </a:rPr>
              <a:t>BEYOND </a:t>
            </a:r>
            <a:br>
              <a:rPr lang="en-US" sz="9600" b="1" dirty="0">
                <a:solidFill>
                  <a:schemeClr val="bg1"/>
                </a:solidFill>
              </a:rPr>
            </a:br>
            <a:r>
              <a:rPr lang="en-US" sz="9600" b="1" dirty="0">
                <a:solidFill>
                  <a:schemeClr val="bg1"/>
                </a:solidFill>
              </a:rPr>
              <a:t>THIS POINT</a:t>
            </a:r>
          </a:p>
          <a:p>
            <a:pPr algn="ctr">
              <a:lnSpc>
                <a:spcPct val="90000"/>
              </a:lnSpc>
              <a:spcAft>
                <a:spcPts val="2400"/>
              </a:spcAft>
            </a:pPr>
            <a:r>
              <a:rPr lang="en-US" sz="3600" b="0" i="1" dirty="0">
                <a:solidFill>
                  <a:schemeClr val="bg1"/>
                </a:solidFill>
              </a:rPr>
              <a:t>They are not a part of the official template</a:t>
            </a:r>
          </a:p>
        </p:txBody>
      </p:sp>
    </p:spTree>
    <p:extLst>
      <p:ext uri="{BB962C8B-B14F-4D97-AF65-F5344CB8AC3E}">
        <p14:creationId xmlns:p14="http://schemas.microsoft.com/office/powerpoint/2010/main" val="1199188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DIVIDERS">
    <p:bg>
      <p:bgPr>
        <a:solidFill>
          <a:schemeClr val="accent6">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16FD177-B563-EFF3-1BBA-DFAD35B66ED2}"/>
              </a:ext>
            </a:extLst>
          </p:cNvPr>
          <p:cNvSpPr txBox="1"/>
          <p:nvPr/>
        </p:nvSpPr>
        <p:spPr>
          <a:xfrm>
            <a:off x="1068183" y="2407183"/>
            <a:ext cx="10055638" cy="2043636"/>
          </a:xfrm>
          <a:prstGeom prst="rect">
            <a:avLst/>
          </a:prstGeom>
          <a:noFill/>
        </p:spPr>
        <p:txBody>
          <a:bodyPr wrap="none" lIns="0" tIns="0" rIns="0" bIns="0" rtlCol="0" anchor="ctr">
            <a:spAutoFit/>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16600" b="1" i="0" u="none" strike="noStrike" kern="0" cap="none" spc="0" normalizeH="0" baseline="0" noProof="0" dirty="0">
                <a:ln>
                  <a:noFill/>
                </a:ln>
                <a:solidFill>
                  <a:srgbClr val="FFFFFF"/>
                </a:solidFill>
                <a:effectLst/>
                <a:uLnTx/>
                <a:uFillTx/>
              </a:rPr>
              <a:t>DIVIDERS</a:t>
            </a:r>
            <a:endParaRPr kumimoji="0" lang="en-US" sz="7200" b="0" i="1" u="none" strike="noStrike" kern="0" cap="none" spc="0" normalizeH="0" baseline="0" noProof="0" dirty="0">
              <a:ln>
                <a:noFill/>
              </a:ln>
              <a:solidFill>
                <a:srgbClr val="FFFFFF"/>
              </a:solidFill>
              <a:effectLst/>
              <a:uLnTx/>
              <a:uFillTx/>
            </a:endParaRPr>
          </a:p>
        </p:txBody>
      </p:sp>
    </p:spTree>
    <p:extLst>
      <p:ext uri="{BB962C8B-B14F-4D97-AF65-F5344CB8AC3E}">
        <p14:creationId xmlns:p14="http://schemas.microsoft.com/office/powerpoint/2010/main" val="74000778"/>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ivider 1 - gradient 1">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BD76384-5270-C4A7-D992-81F8ADBA5582}"/>
              </a:ext>
            </a:extLst>
          </p:cNvPr>
          <p:cNvPicPr>
            <a:picLocks noChangeAspect="1"/>
          </p:cNvPicPr>
          <p:nvPr/>
        </p:nvPicPr>
        <p:blipFill>
          <a:blip r:embed="rId2"/>
          <a:stretch>
            <a:fillRect/>
          </a:stretch>
        </p:blipFill>
        <p:spPr>
          <a:xfrm>
            <a:off x="0" y="-1"/>
            <a:ext cx="12188952" cy="6863434"/>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1005840" y="1943100"/>
            <a:ext cx="7143750" cy="997196"/>
          </a:xfrm>
        </p:spPr>
        <p:txBody>
          <a:bodyPr anchor="ctr"/>
          <a:lstStyle>
            <a:lvl1pPr>
              <a:defRPr sz="3600"/>
            </a:lvl1pPr>
          </a:lstStyle>
          <a:p>
            <a:r>
              <a:rPr lang="en-US" dirty="0"/>
              <a:t>Click to add divider title, copy can go here on one or two lines</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93339195-9B87-7743-9A8D-50BE832439EE}" type="datetime1">
              <a:rPr lang="en-US" smtClean="0"/>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199557932"/>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ivider 1 - gradient 2">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EED6A89-35BA-3F8A-D8BB-D4E661AF1A89}"/>
              </a:ext>
            </a:extLst>
          </p:cNvPr>
          <p:cNvPicPr>
            <a:picLocks noChangeAspect="1"/>
          </p:cNvPicPr>
          <p:nvPr/>
        </p:nvPicPr>
        <p:blipFill>
          <a:blip r:embed="rId2"/>
          <a:stretch>
            <a:fillRect/>
          </a:stretch>
        </p:blipFill>
        <p:spPr>
          <a:xfrm>
            <a:off x="0" y="-1"/>
            <a:ext cx="12188952" cy="6863434"/>
          </a:xfrm>
          <a:prstGeom prst="rect">
            <a:avLst/>
          </a:prstGeom>
        </p:spPr>
      </p:pic>
      <p:sp>
        <p:nvSpPr>
          <p:cNvPr id="2" name="Title 1">
            <a:extLst>
              <a:ext uri="{FF2B5EF4-FFF2-40B4-BE49-F238E27FC236}">
                <a16:creationId xmlns:a16="http://schemas.microsoft.com/office/drawing/2014/main" id="{FB5A9C86-86C3-D910-D3B0-5EAA1DBF9143}"/>
              </a:ext>
            </a:extLst>
          </p:cNvPr>
          <p:cNvSpPr>
            <a:spLocks noGrp="1"/>
          </p:cNvSpPr>
          <p:nvPr>
            <p:ph type="title" hasCustomPrompt="1"/>
          </p:nvPr>
        </p:nvSpPr>
        <p:spPr bwMode="white">
          <a:xfrm>
            <a:off x="1005840" y="1943100"/>
            <a:ext cx="7143750" cy="997196"/>
          </a:xfrm>
        </p:spPr>
        <p:txBody>
          <a:bodyPr anchor="ctr"/>
          <a:lstStyle>
            <a:lvl1pPr>
              <a:defRPr sz="3600"/>
            </a:lvl1pPr>
          </a:lstStyle>
          <a:p>
            <a:r>
              <a:rPr lang="en-US" dirty="0"/>
              <a:t>Click to add divider title, copy can go here on one or two lines</a:t>
            </a:r>
          </a:p>
        </p:txBody>
      </p:sp>
      <p:sp>
        <p:nvSpPr>
          <p:cNvPr id="4" name="Date Placeholder 3">
            <a:extLst>
              <a:ext uri="{FF2B5EF4-FFF2-40B4-BE49-F238E27FC236}">
                <a16:creationId xmlns:a16="http://schemas.microsoft.com/office/drawing/2014/main" id="{EA2C5AC1-91CD-51D8-0165-CFACC2E285DF}"/>
              </a:ext>
            </a:extLst>
          </p:cNvPr>
          <p:cNvSpPr>
            <a:spLocks noGrp="1"/>
          </p:cNvSpPr>
          <p:nvPr>
            <p:ph type="dt" sz="half" idx="10"/>
          </p:nvPr>
        </p:nvSpPr>
        <p:spPr bwMode="white"/>
        <p:txBody>
          <a:bodyPr/>
          <a:lstStyle/>
          <a:p>
            <a:fld id="{CDECBBED-5CB0-E446-9994-39B46F9E3A96}" type="datetime1">
              <a:rPr lang="en-US" smtClean="0"/>
              <a:t>6/4/2024</a:t>
            </a:fld>
            <a:endParaRPr lang="en-US" dirty="0"/>
          </a:p>
        </p:txBody>
      </p:sp>
      <p:sp>
        <p:nvSpPr>
          <p:cNvPr id="8" name="Footer Placeholder 7">
            <a:extLst>
              <a:ext uri="{FF2B5EF4-FFF2-40B4-BE49-F238E27FC236}">
                <a16:creationId xmlns:a16="http://schemas.microsoft.com/office/drawing/2014/main" id="{B5FC28B1-54EB-A2F5-F426-DACD81E67FA5}"/>
              </a:ext>
            </a:extLst>
          </p:cNvPr>
          <p:cNvSpPr>
            <a:spLocks noGrp="1"/>
          </p:cNvSpPr>
          <p:nvPr>
            <p:ph type="ftr" sz="quarter" idx="11"/>
          </p:nvPr>
        </p:nvSpPr>
        <p:spPr bwMode="white">
          <a:xfrm>
            <a:off x="1005840" y="6400800"/>
            <a:ext cx="1371600" cy="228600"/>
          </a:xfrm>
        </p:spPr>
        <p:txBody>
          <a:bodyPr/>
          <a:lstStyle/>
          <a:p>
            <a:r>
              <a:rPr lang="en-US" dirty="0"/>
              <a:t>© 2024 Cognizant | Private</a:t>
            </a:r>
          </a:p>
        </p:txBody>
      </p:sp>
      <p:sp>
        <p:nvSpPr>
          <p:cNvPr id="9" name="Slide Number Placeholder 8">
            <a:extLst>
              <a:ext uri="{FF2B5EF4-FFF2-40B4-BE49-F238E27FC236}">
                <a16:creationId xmlns:a16="http://schemas.microsoft.com/office/drawing/2014/main" id="{BCD66ACF-9B2A-AD09-9479-57ECBF350002}"/>
              </a:ext>
            </a:extLst>
          </p:cNvPr>
          <p:cNvSpPr>
            <a:spLocks noGrp="1"/>
          </p:cNvSpPr>
          <p:nvPr>
            <p:ph type="sldNum" sz="quarter" idx="12"/>
          </p:nvPr>
        </p:nvSpPr>
        <p:spPr bwMode="white"/>
        <p:txBody>
          <a:bodyPr/>
          <a:lstStyle/>
          <a:p>
            <a:fld id="{38826FC0-333C-E549-9FA3-0EE43DF298A3}" type="slidenum">
              <a:rPr lang="en-US" smtClean="0"/>
              <a:pPr/>
              <a:t>‹#›</a:t>
            </a:fld>
            <a:endParaRPr lang="en-US" dirty="0"/>
          </a:p>
        </p:txBody>
      </p:sp>
    </p:spTree>
    <p:extLst>
      <p:ext uri="{BB962C8B-B14F-4D97-AF65-F5344CB8AC3E}">
        <p14:creationId xmlns:p14="http://schemas.microsoft.com/office/powerpoint/2010/main" val="101193105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 Type="http://schemas.openxmlformats.org/officeDocument/2006/relationships/slideLayout" Target="../slideLayouts/slideLayout7.xml"/><Relationship Id="rId71"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F230B5-518B-24CC-5360-65ED114C9C97}"/>
              </a:ext>
            </a:extLst>
          </p:cNvPr>
          <p:cNvSpPr>
            <a:spLocks noGrp="1"/>
          </p:cNvSpPr>
          <p:nvPr>
            <p:ph type="title"/>
          </p:nvPr>
        </p:nvSpPr>
        <p:spPr>
          <a:xfrm>
            <a:off x="457200" y="457200"/>
            <a:ext cx="11277600" cy="332399"/>
          </a:xfrm>
          <a:prstGeom prst="rect">
            <a:avLst/>
          </a:prstGeom>
        </p:spPr>
        <p:txBody>
          <a:bodyPr vert="horz" wrap="square" lIns="0" tIns="0" rIns="0" bIns="0" rtlCol="0" anchor="t">
            <a:spAutoFit/>
          </a:bodyPr>
          <a:lstStyle/>
          <a:p>
            <a:r>
              <a:rPr lang="en-US" dirty="0"/>
              <a:t>Click to add title</a:t>
            </a:r>
          </a:p>
        </p:txBody>
      </p:sp>
      <p:sp>
        <p:nvSpPr>
          <p:cNvPr id="3" name="Text Placeholder 2">
            <a:extLst>
              <a:ext uri="{FF2B5EF4-FFF2-40B4-BE49-F238E27FC236}">
                <a16:creationId xmlns:a16="http://schemas.microsoft.com/office/drawing/2014/main" id="{3797B53D-6897-FB10-B4B4-55E663FD6108}"/>
              </a:ext>
            </a:extLst>
          </p:cNvPr>
          <p:cNvSpPr>
            <a:spLocks noGrp="1"/>
          </p:cNvSpPr>
          <p:nvPr>
            <p:ph type="body" idx="1"/>
          </p:nvPr>
        </p:nvSpPr>
        <p:spPr>
          <a:xfrm>
            <a:off x="457200" y="1447800"/>
            <a:ext cx="7518400" cy="4663440"/>
          </a:xfrm>
          <a:prstGeom prst="rect">
            <a:avLst/>
          </a:prstGeom>
        </p:spPr>
        <p:txBody>
          <a:bodyPr vert="horz" lIns="0" tIns="0" rIns="0" bIns="0" rtlCol="0">
            <a:noAutofit/>
          </a:bodyPr>
          <a:lstStyle/>
          <a:p>
            <a:pPr lvl="0"/>
            <a:r>
              <a:rPr lang="en-US" dirty="0"/>
              <a:t>Click to add content</a:t>
            </a:r>
          </a:p>
          <a:p>
            <a:pPr lvl="1"/>
            <a:r>
              <a:rPr lang="en-US" dirty="0"/>
              <a:t>2nd level text</a:t>
            </a:r>
          </a:p>
          <a:p>
            <a:pPr lvl="2"/>
            <a:r>
              <a:rPr lang="en-US" dirty="0"/>
              <a:t>3rd level text</a:t>
            </a:r>
          </a:p>
          <a:p>
            <a:pPr lvl="3"/>
            <a:r>
              <a:rPr lang="en-US" dirty="0"/>
              <a:t>4th level text</a:t>
            </a:r>
          </a:p>
          <a:p>
            <a:pPr lvl="4"/>
            <a:r>
              <a:rPr lang="en-US" dirty="0"/>
              <a:t>5th level text</a:t>
            </a:r>
          </a:p>
          <a:p>
            <a:pPr lvl="5"/>
            <a:r>
              <a:rPr lang="en-US" dirty="0"/>
              <a:t>6th level text</a:t>
            </a:r>
          </a:p>
          <a:p>
            <a:pPr lvl="6"/>
            <a:r>
              <a:rPr lang="en-US" dirty="0"/>
              <a:t>7th level text</a:t>
            </a:r>
          </a:p>
          <a:p>
            <a:pPr lvl="7"/>
            <a:r>
              <a:rPr lang="en-US" dirty="0"/>
              <a:t>8th level text</a:t>
            </a:r>
          </a:p>
          <a:p>
            <a:pPr lvl="8"/>
            <a:r>
              <a:rPr lang="en-US" dirty="0"/>
              <a:t>9th level text</a:t>
            </a:r>
          </a:p>
        </p:txBody>
      </p:sp>
      <p:sp>
        <p:nvSpPr>
          <p:cNvPr id="6" name="Slide Number Placeholder 5">
            <a:extLst>
              <a:ext uri="{FF2B5EF4-FFF2-40B4-BE49-F238E27FC236}">
                <a16:creationId xmlns:a16="http://schemas.microsoft.com/office/drawing/2014/main" id="{F5A3681C-7AE6-4CE0-F456-C8E648A62642}"/>
              </a:ext>
            </a:extLst>
          </p:cNvPr>
          <p:cNvSpPr>
            <a:spLocks noGrp="1"/>
          </p:cNvSpPr>
          <p:nvPr>
            <p:ph type="sldNum" sz="quarter" idx="4"/>
          </p:nvPr>
        </p:nvSpPr>
        <p:spPr>
          <a:xfrm>
            <a:off x="457200" y="6400799"/>
            <a:ext cx="365760" cy="228600"/>
          </a:xfrm>
          <a:prstGeom prst="rect">
            <a:avLst/>
          </a:prstGeom>
        </p:spPr>
        <p:txBody>
          <a:bodyPr vert="horz" lIns="0" tIns="0" rIns="0" bIns="0" rtlCol="0" anchor="ctr"/>
          <a:lstStyle>
            <a:lvl1pPr algn="l">
              <a:defRPr sz="700" b="0">
                <a:solidFill>
                  <a:schemeClr val="tx1"/>
                </a:solidFill>
              </a:defRPr>
            </a:lvl1pPr>
          </a:lstStyle>
          <a:p>
            <a:fld id="{38826FC0-333C-E549-9FA3-0EE43DF298A3}" type="slidenum">
              <a:rPr lang="en-US" smtClean="0"/>
              <a:pPr/>
              <a:t>‹#›</a:t>
            </a:fld>
            <a:endParaRPr lang="en-US" dirty="0"/>
          </a:p>
        </p:txBody>
      </p:sp>
      <p:sp>
        <p:nvSpPr>
          <p:cNvPr id="8" name="Footer Placeholder 7">
            <a:extLst>
              <a:ext uri="{FF2B5EF4-FFF2-40B4-BE49-F238E27FC236}">
                <a16:creationId xmlns:a16="http://schemas.microsoft.com/office/drawing/2014/main" id="{677CCFE7-C984-DC56-6899-8A815F0548C0}"/>
              </a:ext>
              <a:ext uri="{C183D7F6-B498-43B3-948B-1728B52AA6E4}">
                <adec:decorative xmlns:adec="http://schemas.microsoft.com/office/drawing/2017/decorative" val="1"/>
              </a:ext>
            </a:extLst>
          </p:cNvPr>
          <p:cNvSpPr>
            <a:spLocks noGrp="1"/>
          </p:cNvSpPr>
          <p:nvPr>
            <p:ph type="ftr" sz="quarter" idx="3"/>
          </p:nvPr>
        </p:nvSpPr>
        <p:spPr>
          <a:xfrm>
            <a:off x="1005840" y="6400800"/>
            <a:ext cx="1371600" cy="228600"/>
          </a:xfrm>
          <a:prstGeom prst="rect">
            <a:avLst/>
          </a:prstGeom>
        </p:spPr>
        <p:txBody>
          <a:bodyPr vert="horz" lIns="0" tIns="0" rIns="0" bIns="0" rtlCol="0" anchor="ctr"/>
          <a:lstStyle>
            <a:lvl1pPr algn="l">
              <a:defRPr sz="700" b="0">
                <a:solidFill>
                  <a:schemeClr val="tx1"/>
                </a:solidFill>
              </a:defRPr>
            </a:lvl1pPr>
          </a:lstStyle>
          <a:p>
            <a:r>
              <a:rPr lang="en-US" dirty="0"/>
              <a:t>© 2024 Cognizant | Private</a:t>
            </a:r>
          </a:p>
        </p:txBody>
      </p:sp>
      <p:sp>
        <p:nvSpPr>
          <p:cNvPr id="10" name="Date Placeholder 9">
            <a:extLst>
              <a:ext uri="{FF2B5EF4-FFF2-40B4-BE49-F238E27FC236}">
                <a16:creationId xmlns:a16="http://schemas.microsoft.com/office/drawing/2014/main" id="{42283347-4EBC-C7DD-65E3-791D4DBA61D0}"/>
              </a:ext>
            </a:extLst>
          </p:cNvPr>
          <p:cNvSpPr>
            <a:spLocks noGrp="1"/>
          </p:cNvSpPr>
          <p:nvPr>
            <p:ph type="dt" sz="half" idx="2"/>
          </p:nvPr>
        </p:nvSpPr>
        <p:spPr>
          <a:xfrm>
            <a:off x="2651760" y="6400800"/>
            <a:ext cx="1371600" cy="228600"/>
          </a:xfrm>
          <a:prstGeom prst="rect">
            <a:avLst/>
          </a:prstGeom>
        </p:spPr>
        <p:txBody>
          <a:bodyPr vert="horz" lIns="0" tIns="0" rIns="0" bIns="0" rtlCol="0" anchor="ctr"/>
          <a:lstStyle>
            <a:lvl1pPr algn="l">
              <a:defRPr sz="700" b="0">
                <a:solidFill>
                  <a:schemeClr val="tx1"/>
                </a:solidFill>
              </a:defRPr>
            </a:lvl1pPr>
          </a:lstStyle>
          <a:p>
            <a:fld id="{8EB84BCC-F734-8048-8197-BE14B7B6EE4C}" type="datetime1">
              <a:rPr lang="en-US" smtClean="0"/>
              <a:t>6/4/2024</a:t>
            </a:fld>
            <a:endParaRPr lang="en-US" dirty="0"/>
          </a:p>
        </p:txBody>
      </p:sp>
      <p:pic>
        <p:nvPicPr>
          <p:cNvPr id="4" name="Cognizant Logo_rgb_pos_2023">
            <a:extLst>
              <a:ext uri="{FF2B5EF4-FFF2-40B4-BE49-F238E27FC236}">
                <a16:creationId xmlns:a16="http://schemas.microsoft.com/office/drawing/2014/main" id="{322DD144-17A4-A3EC-5E8D-205928D3BDB2}"/>
              </a:ext>
              <a:ext uri="{C183D7F6-B498-43B3-948B-1728B52AA6E4}">
                <adec:decorative xmlns:adec="http://schemas.microsoft.com/office/drawing/2017/decorative" val="1"/>
              </a:ext>
            </a:extLst>
          </p:cNvPr>
          <p:cNvPicPr>
            <a:picLocks noChangeAspect="1"/>
          </p:cNvPicPr>
          <p:nvPr/>
        </p:nvPicPr>
        <p:blipFill>
          <a:blip r:embed="rId70">
            <a:extLst>
              <a:ext uri="{96DAC541-7B7A-43D3-8B79-37D633B846F1}">
                <asvg:svgBlip xmlns:asvg="http://schemas.microsoft.com/office/drawing/2016/SVG/main" r:embed="rId71"/>
              </a:ext>
            </a:extLst>
          </a:blip>
          <a:stretch>
            <a:fillRect/>
          </a:stretch>
        </p:blipFill>
        <p:spPr>
          <a:xfrm>
            <a:off x="10591729" y="6454070"/>
            <a:ext cx="1170432" cy="205449"/>
          </a:xfrm>
          <a:prstGeom prst="rect">
            <a:avLst/>
          </a:prstGeom>
        </p:spPr>
      </p:pic>
    </p:spTree>
    <p:extLst>
      <p:ext uri="{BB962C8B-B14F-4D97-AF65-F5344CB8AC3E}">
        <p14:creationId xmlns:p14="http://schemas.microsoft.com/office/powerpoint/2010/main" val="3692451791"/>
      </p:ext>
    </p:extLst>
  </p:cSld>
  <p:clrMap bg1="lt1" tx1="dk1" bg2="lt2" tx2="dk2" accent1="accent1" accent2="accent2" accent3="accent3" accent4="accent4" accent5="accent5" accent6="accent6" hlink="hlink" folHlink="folHlink"/>
  <p:sldLayoutIdLst>
    <p:sldLayoutId id="2147483927" r:id="rId1"/>
    <p:sldLayoutId id="2147483928" r:id="rId2"/>
    <p:sldLayoutId id="2147483929" r:id="rId3"/>
    <p:sldLayoutId id="2147483930" r:id="rId4"/>
    <p:sldLayoutId id="2147483931" r:id="rId5"/>
    <p:sldLayoutId id="2147483932" r:id="rId6"/>
    <p:sldLayoutId id="2147483933" r:id="rId7"/>
    <p:sldLayoutId id="2147483934" r:id="rId8"/>
    <p:sldLayoutId id="2147483935" r:id="rId9"/>
    <p:sldLayoutId id="2147483936" r:id="rId10"/>
    <p:sldLayoutId id="2147483992" r:id="rId11"/>
    <p:sldLayoutId id="2147483993" r:id="rId12"/>
    <p:sldLayoutId id="2147483994" r:id="rId13"/>
    <p:sldLayoutId id="2147484006" r:id="rId14"/>
    <p:sldLayoutId id="2147484007" r:id="rId15"/>
    <p:sldLayoutId id="2147484008" r:id="rId16"/>
    <p:sldLayoutId id="2147483998" r:id="rId17"/>
    <p:sldLayoutId id="2147483999" r:id="rId18"/>
    <p:sldLayoutId id="2147484000" r:id="rId19"/>
    <p:sldLayoutId id="2147484001" r:id="rId20"/>
    <p:sldLayoutId id="2147484002" r:id="rId21"/>
    <p:sldLayoutId id="2147484003" r:id="rId22"/>
    <p:sldLayoutId id="2147483937" r:id="rId23"/>
    <p:sldLayoutId id="2147483938" r:id="rId24"/>
    <p:sldLayoutId id="2147483939" r:id="rId25"/>
    <p:sldLayoutId id="2147483940" r:id="rId26"/>
    <p:sldLayoutId id="2147483941" r:id="rId27"/>
    <p:sldLayoutId id="2147483942" r:id="rId28"/>
    <p:sldLayoutId id="2147483943" r:id="rId29"/>
    <p:sldLayoutId id="2147483944" r:id="rId30"/>
    <p:sldLayoutId id="2147483945" r:id="rId31"/>
    <p:sldLayoutId id="2147483946" r:id="rId32"/>
    <p:sldLayoutId id="2147483947" r:id="rId33"/>
    <p:sldLayoutId id="2147483948" r:id="rId34"/>
    <p:sldLayoutId id="2147483977" r:id="rId35"/>
    <p:sldLayoutId id="2147483978" r:id="rId36"/>
    <p:sldLayoutId id="2147483949" r:id="rId37"/>
    <p:sldLayoutId id="2147483950" r:id="rId38"/>
    <p:sldLayoutId id="2147483951" r:id="rId39"/>
    <p:sldLayoutId id="2147483952" r:id="rId40"/>
    <p:sldLayoutId id="2147483953" r:id="rId41"/>
    <p:sldLayoutId id="2147483954" r:id="rId42"/>
    <p:sldLayoutId id="2147483955" r:id="rId43"/>
    <p:sldLayoutId id="2147483956" r:id="rId44"/>
    <p:sldLayoutId id="2147483957" r:id="rId45"/>
    <p:sldLayoutId id="2147483958" r:id="rId46"/>
    <p:sldLayoutId id="2147483959" r:id="rId47"/>
    <p:sldLayoutId id="2147483960" r:id="rId48"/>
    <p:sldLayoutId id="2147483961" r:id="rId49"/>
    <p:sldLayoutId id="2147483962" r:id="rId50"/>
    <p:sldLayoutId id="2147483963" r:id="rId51"/>
    <p:sldLayoutId id="2147483964" r:id="rId52"/>
    <p:sldLayoutId id="2147483965" r:id="rId53"/>
    <p:sldLayoutId id="2147483966" r:id="rId54"/>
    <p:sldLayoutId id="2147483967" r:id="rId55"/>
    <p:sldLayoutId id="2147484004" r:id="rId56"/>
    <p:sldLayoutId id="2147484005" r:id="rId57"/>
    <p:sldLayoutId id="2147483973" r:id="rId58"/>
    <p:sldLayoutId id="2147483974" r:id="rId59"/>
    <p:sldLayoutId id="2147483975" r:id="rId60"/>
    <p:sldLayoutId id="2147483976" r:id="rId61"/>
    <p:sldLayoutId id="2147483979" r:id="rId62"/>
    <p:sldLayoutId id="2147483987" r:id="rId63"/>
    <p:sldLayoutId id="2147483988" r:id="rId64"/>
    <p:sldLayoutId id="2147483989" r:id="rId65"/>
    <p:sldLayoutId id="2147483990" r:id="rId66"/>
    <p:sldLayoutId id="2147483991" r:id="rId67"/>
    <p:sldLayoutId id="2147483968" r:id="rId68"/>
  </p:sldLayoutIdLst>
  <p:hf hdr="0" dt="0"/>
  <p:txStyles>
    <p:titleStyle>
      <a:lvl1pPr algn="l" defTabSz="914400" rtl="0" eaLnBrk="1" latinLnBrk="0" hangingPunct="1">
        <a:lnSpc>
          <a:spcPct val="90000"/>
        </a:lnSpc>
        <a:spcBef>
          <a:spcPct val="0"/>
        </a:spcBef>
        <a:buNone/>
        <a:defRPr sz="2400" b="1" kern="1200">
          <a:solidFill>
            <a:schemeClr val="tx1"/>
          </a:solidFill>
          <a:latin typeface="+mj-lt"/>
          <a:ea typeface="+mj-ea"/>
          <a:cs typeface="+mj-cs"/>
        </a:defRPr>
      </a:lvl1pPr>
    </p:titleStyle>
    <p:bodyStyle>
      <a:lvl1pPr marL="18288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600" b="0" kern="1200">
          <a:solidFill>
            <a:schemeClr val="tx1"/>
          </a:solidFill>
          <a:latin typeface="+mn-lt"/>
          <a:ea typeface="+mn-ea"/>
          <a:cs typeface="+mn-cs"/>
        </a:defRPr>
      </a:lvl1pPr>
      <a:lvl2pPr marL="393192" indent="-187325"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400" b="0" kern="1200" baseline="0">
          <a:solidFill>
            <a:schemeClr val="tx1"/>
          </a:solidFill>
          <a:latin typeface="+mn-lt"/>
          <a:ea typeface="+mn-ea"/>
          <a:cs typeface="+mn-cs"/>
        </a:defRPr>
      </a:lvl2pPr>
      <a:lvl3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3pPr>
      <a:lvl4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4pPr>
      <a:lvl5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5pPr>
      <a:lvl6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6pPr>
      <a:lvl7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7pPr>
      <a:lvl8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8pPr>
      <a:lvl9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100" kern="1100">
          <a:solidFill>
            <a:schemeClr val="tx1"/>
          </a:solidFill>
          <a:latin typeface="+mn-lt"/>
          <a:ea typeface="+mn-ea"/>
          <a:cs typeface="+mn-cs"/>
        </a:defRPr>
      </a:lvl1pPr>
      <a:lvl2pPr marL="457200" algn="l" defTabSz="914400" rtl="0" eaLnBrk="1" latinLnBrk="0" hangingPunct="1">
        <a:defRPr sz="1100" kern="1100">
          <a:solidFill>
            <a:schemeClr val="tx1"/>
          </a:solidFill>
          <a:latin typeface="+mn-lt"/>
          <a:ea typeface="+mn-ea"/>
          <a:cs typeface="+mn-cs"/>
        </a:defRPr>
      </a:lvl2pPr>
      <a:lvl3pPr marL="914400" algn="l" defTabSz="914400" rtl="0" eaLnBrk="1" latinLnBrk="0" hangingPunct="1">
        <a:defRPr sz="1100" kern="1100">
          <a:solidFill>
            <a:schemeClr val="tx1"/>
          </a:solidFill>
          <a:latin typeface="+mn-lt"/>
          <a:ea typeface="+mn-ea"/>
          <a:cs typeface="+mn-cs"/>
        </a:defRPr>
      </a:lvl3pPr>
      <a:lvl4pPr marL="1371600" algn="l" defTabSz="914400" rtl="0" eaLnBrk="1" latinLnBrk="0" hangingPunct="1">
        <a:defRPr sz="1100" kern="1100">
          <a:solidFill>
            <a:schemeClr val="tx1"/>
          </a:solidFill>
          <a:latin typeface="+mn-lt"/>
          <a:ea typeface="+mn-ea"/>
          <a:cs typeface="+mn-cs"/>
        </a:defRPr>
      </a:lvl4pPr>
      <a:lvl5pPr marL="1828800" algn="l" defTabSz="914400" rtl="0" eaLnBrk="1" latinLnBrk="0" hangingPunct="1">
        <a:defRPr sz="1100" kern="1100">
          <a:solidFill>
            <a:schemeClr val="tx1"/>
          </a:solidFill>
          <a:latin typeface="+mn-lt"/>
          <a:ea typeface="+mn-ea"/>
          <a:cs typeface="+mn-cs"/>
        </a:defRPr>
      </a:lvl5pPr>
      <a:lvl6pPr marL="2286000" algn="l" defTabSz="914400" rtl="0" eaLnBrk="1" latinLnBrk="0" hangingPunct="1">
        <a:defRPr sz="1100" kern="1100">
          <a:solidFill>
            <a:schemeClr val="tx1"/>
          </a:solidFill>
          <a:latin typeface="+mn-lt"/>
          <a:ea typeface="+mn-ea"/>
          <a:cs typeface="+mn-cs"/>
        </a:defRPr>
      </a:lvl6pPr>
      <a:lvl7pPr marL="2743200" algn="l" defTabSz="914400" rtl="0" eaLnBrk="1" latinLnBrk="0" hangingPunct="1">
        <a:defRPr sz="1100" kern="1100">
          <a:solidFill>
            <a:schemeClr val="tx1"/>
          </a:solidFill>
          <a:latin typeface="+mn-lt"/>
          <a:ea typeface="+mn-ea"/>
          <a:cs typeface="+mn-cs"/>
        </a:defRPr>
      </a:lvl7pPr>
      <a:lvl8pPr marL="3200400" algn="l" defTabSz="914400" rtl="0" eaLnBrk="1" latinLnBrk="0" hangingPunct="1">
        <a:defRPr sz="1100" kern="1100">
          <a:solidFill>
            <a:schemeClr val="tx1"/>
          </a:solidFill>
          <a:latin typeface="+mn-lt"/>
          <a:ea typeface="+mn-ea"/>
          <a:cs typeface="+mn-cs"/>
        </a:defRPr>
      </a:lvl8pPr>
      <a:lvl9pPr marL="3657600" algn="l" defTabSz="914400" rtl="0" eaLnBrk="1" latinLnBrk="0" hangingPunct="1">
        <a:defRPr sz="1100" kern="1100">
          <a:solidFill>
            <a:schemeClr val="tx1"/>
          </a:solidFill>
          <a:latin typeface="+mn-lt"/>
          <a:ea typeface="+mn-ea"/>
          <a:cs typeface="+mn-cs"/>
        </a:defRPr>
      </a:lvl9pPr>
    </p:otherStyle>
  </p:txStyles>
  <p:extLst>
    <p:ext uri="{27BBF7A9-308A-43DC-89C8-2F10F3537804}">
      <p15:sldGuideLst xmlns:p15="http://schemas.microsoft.com/office/powerpoint/2012/main">
        <p15:guide id="19">
          <p15:clr>
            <a:srgbClr val="F26B43"/>
          </p15:clr>
        </p15:guide>
        <p15:guide id="20" pos="7680">
          <p15:clr>
            <a:srgbClr val="F26B43"/>
          </p15:clr>
        </p15:guide>
        <p15:guide id="21" pos="288">
          <p15:clr>
            <a:srgbClr val="F26B43"/>
          </p15:clr>
        </p15:guide>
        <p15:guide id="22" pos="1472">
          <p15:clr>
            <a:srgbClr val="F26B43"/>
          </p15:clr>
        </p15:guide>
        <p15:guide id="23" pos="2656">
          <p15:clr>
            <a:srgbClr val="F26B43"/>
          </p15:clr>
        </p15:guide>
        <p15:guide id="24" pos="3840">
          <p15:clr>
            <a:srgbClr val="F26B43"/>
          </p15:clr>
        </p15:guide>
        <p15:guide id="25" pos="5024">
          <p15:clr>
            <a:srgbClr val="F26B43"/>
          </p15:clr>
        </p15:guide>
        <p15:guide id="26" pos="6208">
          <p15:clr>
            <a:srgbClr val="F26B43"/>
          </p15:clr>
        </p15:guide>
        <p15:guide id="27" pos="7392">
          <p15:clr>
            <a:srgbClr val="F26B43"/>
          </p15:clr>
        </p15:guide>
        <p15:guide id="28" orient="horz">
          <p15:clr>
            <a:srgbClr val="F26B43"/>
          </p15:clr>
        </p15:guide>
        <p15:guide id="29" orient="horz" pos="4320">
          <p15:clr>
            <a:srgbClr val="F26B43"/>
          </p15:clr>
        </p15:guide>
        <p15:guide id="30" orient="horz" pos="288">
          <p15:clr>
            <a:srgbClr val="F26B43"/>
          </p15:clr>
        </p15:guide>
        <p15:guide id="31" orient="horz" pos="912">
          <p15:clr>
            <a:srgbClr val="F26B43"/>
          </p15:clr>
        </p15:guide>
        <p15:guide id="32" orient="horz" pos="1536">
          <p15:clr>
            <a:srgbClr val="F26B43"/>
          </p15:clr>
        </p15:guide>
        <p15:guide id="33" orient="horz" pos="2160">
          <p15:clr>
            <a:srgbClr val="F26B43"/>
          </p15:clr>
        </p15:guide>
        <p15:guide id="34" orient="horz" pos="2784">
          <p15:clr>
            <a:srgbClr val="F26B43"/>
          </p15:clr>
        </p15:guide>
        <p15:guide id="35" orient="horz" pos="3408">
          <p15:clr>
            <a:srgbClr val="F26B43"/>
          </p15:clr>
        </p15:guide>
        <p15:guide id="36" orient="horz" pos="40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40.xml"/></Relationships>
</file>

<file path=ppt/slides/_rels/slide11.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1.xml"/><Relationship Id="rId1" Type="http://schemas.openxmlformats.org/officeDocument/2006/relationships/slideLayout" Target="../slideLayouts/slideLayout40.xml"/></Relationships>
</file>

<file path=ppt/slides/_rels/slide12.xml.rels><?xml version="1.0" encoding="UTF-8" standalone="yes"?>
<Relationships xmlns="http://schemas.openxmlformats.org/package/2006/relationships"><Relationship Id="rId3" Type="http://schemas.openxmlformats.org/officeDocument/2006/relationships/hyperlink" Target="https://garystockbridge617.getarchive.net/amp/media/harnessing-the-power-of-machine-learning-a-new-road-to-rapid-drug-discovery-65cd3a" TargetMode="External"/><Relationship Id="rId2" Type="http://schemas.openxmlformats.org/officeDocument/2006/relationships/notesSlide" Target="../notesSlides/notesSlide12.xml"/><Relationship Id="rId1" Type="http://schemas.openxmlformats.org/officeDocument/2006/relationships/slideLayout" Target="../slideLayouts/slideLayout24.xml"/><Relationship Id="rId4" Type="http://schemas.openxmlformats.org/officeDocument/2006/relationships/hyperlink" Target="https://www.thebluediamondgallery.com/handwriting/i/improvements.html"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38.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40.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53.xml"/></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40.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40.xml"/></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D432ECC-9CCC-1772-F9B9-FCBE5D5FAF4D}"/>
              </a:ext>
            </a:extLst>
          </p:cNvPr>
          <p:cNvSpPr>
            <a:spLocks noGrp="1"/>
          </p:cNvSpPr>
          <p:nvPr>
            <p:ph type="ctrTitle"/>
          </p:nvPr>
        </p:nvSpPr>
        <p:spPr>
          <a:xfrm>
            <a:off x="1005840" y="2437769"/>
            <a:ext cx="4013200" cy="1495794"/>
          </a:xfrm>
        </p:spPr>
        <p:txBody>
          <a:bodyPr>
            <a:spAutoFit/>
          </a:bodyPr>
          <a:lstStyle/>
          <a:p>
            <a:r>
              <a:rPr lang="en-US" dirty="0"/>
              <a:t>Statistical modelling of music features</a:t>
            </a:r>
          </a:p>
        </p:txBody>
      </p:sp>
      <p:sp>
        <p:nvSpPr>
          <p:cNvPr id="6" name="Subtitle 5">
            <a:extLst>
              <a:ext uri="{FF2B5EF4-FFF2-40B4-BE49-F238E27FC236}">
                <a16:creationId xmlns:a16="http://schemas.microsoft.com/office/drawing/2014/main" id="{1A5D0253-32A3-740A-3A30-F9019EBA4ECC}"/>
              </a:ext>
            </a:extLst>
          </p:cNvPr>
          <p:cNvSpPr>
            <a:spLocks noGrp="1"/>
          </p:cNvSpPr>
          <p:nvPr>
            <p:ph type="subTitle" idx="1"/>
          </p:nvPr>
        </p:nvSpPr>
        <p:spPr>
          <a:xfrm>
            <a:off x="1005840" y="4187952"/>
            <a:ext cx="4014215" cy="332399"/>
          </a:xfrm>
        </p:spPr>
        <p:txBody>
          <a:bodyPr/>
          <a:lstStyle/>
          <a:p>
            <a:r>
              <a:rPr lang="en-US" dirty="0"/>
              <a:t>AMAN KHARWAL</a:t>
            </a:r>
          </a:p>
        </p:txBody>
      </p:sp>
      <p:sp>
        <p:nvSpPr>
          <p:cNvPr id="7" name="Text Placeholder 6">
            <a:extLst>
              <a:ext uri="{FF2B5EF4-FFF2-40B4-BE49-F238E27FC236}">
                <a16:creationId xmlns:a16="http://schemas.microsoft.com/office/drawing/2014/main" id="{D075CDAF-5F74-4483-9374-2E8A1C7AA863}"/>
              </a:ext>
            </a:extLst>
          </p:cNvPr>
          <p:cNvSpPr>
            <a:spLocks noGrp="1"/>
          </p:cNvSpPr>
          <p:nvPr>
            <p:ph type="body" sz="quarter" idx="13"/>
          </p:nvPr>
        </p:nvSpPr>
        <p:spPr>
          <a:xfrm>
            <a:off x="1005840" y="5221923"/>
            <a:ext cx="4013200" cy="187359"/>
          </a:xfrm>
        </p:spPr>
        <p:txBody>
          <a:bodyPr/>
          <a:lstStyle/>
          <a:p>
            <a:r>
              <a:rPr lang="en-US" dirty="0"/>
              <a:t>5 June 2024</a:t>
            </a:r>
          </a:p>
        </p:txBody>
      </p:sp>
      <p:sp>
        <p:nvSpPr>
          <p:cNvPr id="2" name="Slide Number Placeholder 1">
            <a:extLst>
              <a:ext uri="{FF2B5EF4-FFF2-40B4-BE49-F238E27FC236}">
                <a16:creationId xmlns:a16="http://schemas.microsoft.com/office/drawing/2014/main" id="{E7D11CB1-D50A-8AD8-84FC-812BBD6FADDE}"/>
              </a:ext>
            </a:extLst>
          </p:cNvPr>
          <p:cNvSpPr>
            <a:spLocks noGrp="1"/>
          </p:cNvSpPr>
          <p:nvPr>
            <p:ph type="sldNum" sz="quarter" idx="16"/>
          </p:nvPr>
        </p:nvSpPr>
        <p:spPr/>
        <p:txBody>
          <a:bodyPr/>
          <a:lstStyle/>
          <a:p>
            <a:fld id="{38826FC0-333C-E549-9FA3-0EE43DF298A3}" type="slidenum">
              <a:rPr lang="en-US" smtClean="0"/>
              <a:pPr/>
              <a:t>1</a:t>
            </a:fld>
            <a:endParaRPr lang="en-US"/>
          </a:p>
        </p:txBody>
      </p:sp>
      <p:sp>
        <p:nvSpPr>
          <p:cNvPr id="3" name="Footer Placeholder 2">
            <a:extLst>
              <a:ext uri="{FF2B5EF4-FFF2-40B4-BE49-F238E27FC236}">
                <a16:creationId xmlns:a16="http://schemas.microsoft.com/office/drawing/2014/main" id="{4A6F1191-0143-8C19-7E22-EDD7A15BF676}"/>
              </a:ext>
            </a:extLst>
          </p:cNvPr>
          <p:cNvSpPr>
            <a:spLocks noGrp="1"/>
          </p:cNvSpPr>
          <p:nvPr>
            <p:ph type="ftr" sz="quarter" idx="15"/>
          </p:nvPr>
        </p:nvSpPr>
        <p:spPr>
          <a:xfrm>
            <a:off x="1005840" y="6400800"/>
            <a:ext cx="1371600" cy="228600"/>
          </a:xfrm>
        </p:spPr>
        <p:txBody>
          <a:bodyPr/>
          <a:lstStyle/>
          <a:p>
            <a:r>
              <a:rPr lang="en-US"/>
              <a:t>© 2024 Cognizant | Private</a:t>
            </a:r>
          </a:p>
        </p:txBody>
      </p:sp>
    </p:spTree>
    <p:extLst>
      <p:ext uri="{BB962C8B-B14F-4D97-AF65-F5344CB8AC3E}">
        <p14:creationId xmlns:p14="http://schemas.microsoft.com/office/powerpoint/2010/main" val="26648129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5D331-95C7-8B06-8146-FCBF75AA5F32}"/>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2643B1EA-0EAF-2F89-AEC6-893A4E35A428}"/>
              </a:ext>
            </a:extLst>
          </p:cNvPr>
          <p:cNvSpPr>
            <a:spLocks noGrp="1"/>
          </p:cNvSpPr>
          <p:nvPr>
            <p:ph type="ftr" sz="quarter" idx="11"/>
          </p:nvPr>
        </p:nvSpPr>
        <p:spPr/>
        <p:txBody>
          <a:bodyPr/>
          <a:lstStyle/>
          <a:p>
            <a:r>
              <a:rPr lang="en-US"/>
              <a:t>© 2024 Cognizant | Private</a:t>
            </a:r>
          </a:p>
        </p:txBody>
      </p:sp>
      <p:sp>
        <p:nvSpPr>
          <p:cNvPr id="6" name="Slide Number Placeholder 5">
            <a:extLst>
              <a:ext uri="{FF2B5EF4-FFF2-40B4-BE49-F238E27FC236}">
                <a16:creationId xmlns:a16="http://schemas.microsoft.com/office/drawing/2014/main" id="{84FBD04D-F1D1-D15F-BB94-1B37D0885FB4}"/>
              </a:ext>
            </a:extLst>
          </p:cNvPr>
          <p:cNvSpPr>
            <a:spLocks noGrp="1"/>
          </p:cNvSpPr>
          <p:nvPr>
            <p:ph type="sldNum" sz="quarter" idx="12"/>
          </p:nvPr>
        </p:nvSpPr>
        <p:spPr/>
        <p:txBody>
          <a:bodyPr/>
          <a:lstStyle/>
          <a:p>
            <a:fld id="{38826FC0-333C-E549-9FA3-0EE43DF298A3}" type="slidenum">
              <a:rPr lang="en-US" smtClean="0"/>
              <a:pPr/>
              <a:t>10</a:t>
            </a:fld>
            <a:endParaRPr lang="en-US"/>
          </a:p>
        </p:txBody>
      </p:sp>
      <p:pic>
        <p:nvPicPr>
          <p:cNvPr id="10" name="Picture 9">
            <a:extLst>
              <a:ext uri="{FF2B5EF4-FFF2-40B4-BE49-F238E27FC236}">
                <a16:creationId xmlns:a16="http://schemas.microsoft.com/office/drawing/2014/main" id="{0B296357-8EF2-4C5D-BB3A-7F606FB9AB60}"/>
              </a:ext>
            </a:extLst>
          </p:cNvPr>
          <p:cNvPicPr>
            <a:picLocks noChangeAspect="1"/>
          </p:cNvPicPr>
          <p:nvPr/>
        </p:nvPicPr>
        <p:blipFill>
          <a:blip r:embed="rId3"/>
          <a:stretch>
            <a:fillRect/>
          </a:stretch>
        </p:blipFill>
        <p:spPr>
          <a:xfrm>
            <a:off x="4106623" y="1435697"/>
            <a:ext cx="4123895" cy="431900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Title 1">
            <a:extLst>
              <a:ext uri="{FF2B5EF4-FFF2-40B4-BE49-F238E27FC236}">
                <a16:creationId xmlns:a16="http://schemas.microsoft.com/office/drawing/2014/main" id="{FA5CCE3F-854F-B4D3-FF45-C8ACE17194A2}"/>
              </a:ext>
            </a:extLst>
          </p:cNvPr>
          <p:cNvSpPr>
            <a:spLocks noGrp="1"/>
          </p:cNvSpPr>
          <p:nvPr>
            <p:ph type="title"/>
          </p:nvPr>
        </p:nvSpPr>
        <p:spPr>
          <a:xfrm>
            <a:off x="457200" y="457200"/>
            <a:ext cx="11277600" cy="332399"/>
          </a:xfrm>
        </p:spPr>
        <p:txBody>
          <a:bodyPr/>
          <a:lstStyle/>
          <a:p>
            <a:r>
              <a:rPr lang="en-US" dirty="0"/>
              <a:t>Linear regression model</a:t>
            </a:r>
          </a:p>
        </p:txBody>
      </p:sp>
      <p:sp>
        <p:nvSpPr>
          <p:cNvPr id="7" name="Rectangle 6">
            <a:extLst>
              <a:ext uri="{FF2B5EF4-FFF2-40B4-BE49-F238E27FC236}">
                <a16:creationId xmlns:a16="http://schemas.microsoft.com/office/drawing/2014/main" id="{2B9C828E-45B5-2486-23A3-321A4409D134}"/>
              </a:ext>
            </a:extLst>
          </p:cNvPr>
          <p:cNvSpPr/>
          <p:nvPr/>
        </p:nvSpPr>
        <p:spPr>
          <a:xfrm>
            <a:off x="6504383" y="1639399"/>
            <a:ext cx="1509486" cy="319314"/>
          </a:xfrm>
          <a:prstGeom prst="rect">
            <a:avLst/>
          </a:prstGeom>
          <a:solidFill>
            <a:srgbClr val="2DB81F">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838CF38-C507-1D67-4F90-5EFD0A800581}"/>
              </a:ext>
            </a:extLst>
          </p:cNvPr>
          <p:cNvSpPr/>
          <p:nvPr/>
        </p:nvSpPr>
        <p:spPr>
          <a:xfrm>
            <a:off x="6504383" y="2307558"/>
            <a:ext cx="1509486" cy="319314"/>
          </a:xfrm>
          <a:prstGeom prst="rect">
            <a:avLst/>
          </a:prstGeom>
          <a:solidFill>
            <a:srgbClr val="2DB81F">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C25DB60-B62A-691D-77B5-76143A543969}"/>
              </a:ext>
            </a:extLst>
          </p:cNvPr>
          <p:cNvSpPr/>
          <p:nvPr/>
        </p:nvSpPr>
        <p:spPr>
          <a:xfrm>
            <a:off x="6504383" y="2627122"/>
            <a:ext cx="1509486" cy="319314"/>
          </a:xfrm>
          <a:prstGeom prst="rect">
            <a:avLst/>
          </a:prstGeom>
          <a:solidFill>
            <a:srgbClr val="2DB81F">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BDCBD94-C6A9-DE60-1D33-3F41C3A39655}"/>
              </a:ext>
            </a:extLst>
          </p:cNvPr>
          <p:cNvSpPr/>
          <p:nvPr/>
        </p:nvSpPr>
        <p:spPr>
          <a:xfrm>
            <a:off x="6504383" y="2946436"/>
            <a:ext cx="1509486" cy="319314"/>
          </a:xfrm>
          <a:prstGeom prst="rect">
            <a:avLst/>
          </a:prstGeom>
          <a:solidFill>
            <a:srgbClr val="2DB81F">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A70C3F0-3ACC-A0FB-569E-6CC12B8EDE35}"/>
              </a:ext>
            </a:extLst>
          </p:cNvPr>
          <p:cNvSpPr/>
          <p:nvPr/>
        </p:nvSpPr>
        <p:spPr>
          <a:xfrm>
            <a:off x="6504383" y="4288256"/>
            <a:ext cx="1509486" cy="319314"/>
          </a:xfrm>
          <a:prstGeom prst="rect">
            <a:avLst/>
          </a:prstGeom>
          <a:solidFill>
            <a:srgbClr val="E9C71D">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FB8C37E-12EB-1B53-2E77-6D38EB70819B}"/>
              </a:ext>
            </a:extLst>
          </p:cNvPr>
          <p:cNvSpPr/>
          <p:nvPr/>
        </p:nvSpPr>
        <p:spPr>
          <a:xfrm>
            <a:off x="6504383" y="4607820"/>
            <a:ext cx="1509486" cy="319314"/>
          </a:xfrm>
          <a:prstGeom prst="rect">
            <a:avLst/>
          </a:prstGeom>
          <a:solidFill>
            <a:srgbClr val="E9C71D">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0393CC4-C79B-9FDA-3BFD-72F89CF94403}"/>
              </a:ext>
            </a:extLst>
          </p:cNvPr>
          <p:cNvSpPr/>
          <p:nvPr/>
        </p:nvSpPr>
        <p:spPr>
          <a:xfrm>
            <a:off x="6504383" y="1956086"/>
            <a:ext cx="1509486" cy="351221"/>
          </a:xfrm>
          <a:prstGeom prst="rect">
            <a:avLst/>
          </a:prstGeom>
          <a:solidFill>
            <a:srgbClr val="B81F2D">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408E01C-46BD-9870-D8A4-D8A2CCD26BE4}"/>
              </a:ext>
            </a:extLst>
          </p:cNvPr>
          <p:cNvSpPr/>
          <p:nvPr/>
        </p:nvSpPr>
        <p:spPr>
          <a:xfrm>
            <a:off x="6504383" y="3649378"/>
            <a:ext cx="1509486" cy="319314"/>
          </a:xfrm>
          <a:prstGeom prst="rect">
            <a:avLst/>
          </a:prstGeom>
          <a:solidFill>
            <a:srgbClr val="B81F2D">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3D155CA-539E-6700-97EA-DABC25C2AD68}"/>
              </a:ext>
            </a:extLst>
          </p:cNvPr>
          <p:cNvSpPr/>
          <p:nvPr/>
        </p:nvSpPr>
        <p:spPr>
          <a:xfrm>
            <a:off x="6504383" y="3968692"/>
            <a:ext cx="1509486" cy="319314"/>
          </a:xfrm>
          <a:prstGeom prst="rect">
            <a:avLst/>
          </a:prstGeom>
          <a:solidFill>
            <a:srgbClr val="B81F2D">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85C4FA1-DD55-1841-6953-B62DAD6025D3}"/>
              </a:ext>
            </a:extLst>
          </p:cNvPr>
          <p:cNvSpPr/>
          <p:nvPr/>
        </p:nvSpPr>
        <p:spPr>
          <a:xfrm>
            <a:off x="6504383" y="4927812"/>
            <a:ext cx="1509486" cy="319314"/>
          </a:xfrm>
          <a:prstGeom prst="rect">
            <a:avLst/>
          </a:prstGeom>
          <a:solidFill>
            <a:srgbClr val="B81F2D">
              <a:alpha val="2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ACFB91D-A7B4-776C-39CE-18663F443B13}"/>
              </a:ext>
            </a:extLst>
          </p:cNvPr>
          <p:cNvSpPr/>
          <p:nvPr/>
        </p:nvSpPr>
        <p:spPr>
          <a:xfrm>
            <a:off x="6504383" y="3301460"/>
            <a:ext cx="1509486" cy="319314"/>
          </a:xfrm>
          <a:prstGeom prst="rect">
            <a:avLst/>
          </a:prstGeom>
          <a:solidFill>
            <a:schemeClr val="accent6">
              <a:lumMod val="10000"/>
              <a:alpha val="2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1516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1" grpId="0" animBg="1"/>
      <p:bldP spid="12" grpId="0" animBg="1"/>
      <p:bldP spid="13" grpId="0" animBg="1"/>
      <p:bldP spid="14" grpId="0" animBg="1"/>
      <p:bldP spid="16" grpId="0" animBg="1"/>
      <p:bldP spid="17" grpId="0" animBg="1"/>
      <p:bldP spid="18" grpId="0" animBg="1"/>
      <p:bldP spid="1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5D331-95C7-8B06-8146-FCBF75AA5F32}"/>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2643B1EA-0EAF-2F89-AEC6-893A4E35A428}"/>
              </a:ext>
            </a:extLst>
          </p:cNvPr>
          <p:cNvSpPr>
            <a:spLocks noGrp="1"/>
          </p:cNvSpPr>
          <p:nvPr>
            <p:ph type="ftr" sz="quarter" idx="11"/>
          </p:nvPr>
        </p:nvSpPr>
        <p:spPr/>
        <p:txBody>
          <a:bodyPr/>
          <a:lstStyle/>
          <a:p>
            <a:r>
              <a:rPr lang="en-US"/>
              <a:t>© 2024 Cognizant | Private</a:t>
            </a:r>
          </a:p>
        </p:txBody>
      </p:sp>
      <p:sp>
        <p:nvSpPr>
          <p:cNvPr id="6" name="Slide Number Placeholder 5">
            <a:extLst>
              <a:ext uri="{FF2B5EF4-FFF2-40B4-BE49-F238E27FC236}">
                <a16:creationId xmlns:a16="http://schemas.microsoft.com/office/drawing/2014/main" id="{84FBD04D-F1D1-D15F-BB94-1B37D0885FB4}"/>
              </a:ext>
            </a:extLst>
          </p:cNvPr>
          <p:cNvSpPr>
            <a:spLocks noGrp="1"/>
          </p:cNvSpPr>
          <p:nvPr>
            <p:ph type="sldNum" sz="quarter" idx="12"/>
          </p:nvPr>
        </p:nvSpPr>
        <p:spPr/>
        <p:txBody>
          <a:bodyPr/>
          <a:lstStyle/>
          <a:p>
            <a:fld id="{38826FC0-333C-E549-9FA3-0EE43DF298A3}" type="slidenum">
              <a:rPr lang="en-US" smtClean="0"/>
              <a:pPr/>
              <a:t>11</a:t>
            </a:fld>
            <a:endParaRPr lang="en-US"/>
          </a:p>
        </p:txBody>
      </p:sp>
      <p:sp>
        <p:nvSpPr>
          <p:cNvPr id="4" name="Title 1">
            <a:extLst>
              <a:ext uri="{FF2B5EF4-FFF2-40B4-BE49-F238E27FC236}">
                <a16:creationId xmlns:a16="http://schemas.microsoft.com/office/drawing/2014/main" id="{FA5CCE3F-854F-B4D3-FF45-C8ACE17194A2}"/>
              </a:ext>
            </a:extLst>
          </p:cNvPr>
          <p:cNvSpPr>
            <a:spLocks noGrp="1"/>
          </p:cNvSpPr>
          <p:nvPr>
            <p:ph type="title"/>
          </p:nvPr>
        </p:nvSpPr>
        <p:spPr>
          <a:xfrm>
            <a:off x="457200" y="457200"/>
            <a:ext cx="11277600" cy="332399"/>
          </a:xfrm>
        </p:spPr>
        <p:txBody>
          <a:bodyPr/>
          <a:lstStyle/>
          <a:p>
            <a:r>
              <a:rPr lang="en-US" dirty="0"/>
              <a:t>Final notes - Improvements</a:t>
            </a:r>
          </a:p>
        </p:txBody>
      </p:sp>
      <p:pic>
        <p:nvPicPr>
          <p:cNvPr id="1028" name="Picture 4">
            <a:extLst>
              <a:ext uri="{FF2B5EF4-FFF2-40B4-BE49-F238E27FC236}">
                <a16:creationId xmlns:a16="http://schemas.microsoft.com/office/drawing/2014/main" id="{ED64FBCF-C705-66AF-85E6-72258B7E0E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748366"/>
            <a:ext cx="5041900" cy="3361267"/>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039A7B27-72B1-45A7-E66C-A9BE7528C484}"/>
              </a:ext>
            </a:extLst>
          </p:cNvPr>
          <p:cNvSpPr txBox="1"/>
          <p:nvPr/>
        </p:nvSpPr>
        <p:spPr>
          <a:xfrm>
            <a:off x="822960" y="1410084"/>
            <a:ext cx="3640183" cy="332399"/>
          </a:xfrm>
          <a:prstGeom prst="rect">
            <a:avLst/>
          </a:prstGeom>
          <a:noFill/>
        </p:spPr>
        <p:txBody>
          <a:bodyPr wrap="square" lIns="0" tIns="0" rIns="0" bIns="0" rtlCol="0">
            <a:noAutofit/>
          </a:bodyPr>
          <a:lstStyle/>
          <a:p>
            <a:pPr algn="l">
              <a:lnSpc>
                <a:spcPct val="110000"/>
              </a:lnSpc>
              <a:spcBef>
                <a:spcPts val="600"/>
              </a:spcBef>
              <a:spcAft>
                <a:spcPts val="0"/>
              </a:spcAft>
            </a:pPr>
            <a:r>
              <a:rPr lang="en-US" dirty="0"/>
              <a:t>- Bigger dataset</a:t>
            </a:r>
          </a:p>
        </p:txBody>
      </p:sp>
      <p:sp>
        <p:nvSpPr>
          <p:cNvPr id="20" name="TextBox 19">
            <a:extLst>
              <a:ext uri="{FF2B5EF4-FFF2-40B4-BE49-F238E27FC236}">
                <a16:creationId xmlns:a16="http://schemas.microsoft.com/office/drawing/2014/main" id="{46147CE3-E52D-F3AA-FBA8-CDF9A1680552}"/>
              </a:ext>
            </a:extLst>
          </p:cNvPr>
          <p:cNvSpPr txBox="1"/>
          <p:nvPr/>
        </p:nvSpPr>
        <p:spPr>
          <a:xfrm>
            <a:off x="822960" y="1910827"/>
            <a:ext cx="3640183" cy="332399"/>
          </a:xfrm>
          <a:prstGeom prst="rect">
            <a:avLst/>
          </a:prstGeom>
          <a:noFill/>
        </p:spPr>
        <p:txBody>
          <a:bodyPr wrap="square" lIns="0" tIns="0" rIns="0" bIns="0" rtlCol="0">
            <a:noAutofit/>
          </a:bodyPr>
          <a:lstStyle/>
          <a:p>
            <a:pPr algn="l">
              <a:lnSpc>
                <a:spcPct val="110000"/>
              </a:lnSpc>
              <a:spcBef>
                <a:spcPts val="600"/>
              </a:spcBef>
              <a:spcAft>
                <a:spcPts val="0"/>
              </a:spcAft>
            </a:pPr>
            <a:r>
              <a:rPr lang="en-US" dirty="0"/>
              <a:t>- Wider range of values</a:t>
            </a:r>
          </a:p>
        </p:txBody>
      </p:sp>
      <p:sp>
        <p:nvSpPr>
          <p:cNvPr id="21" name="TextBox 20">
            <a:extLst>
              <a:ext uri="{FF2B5EF4-FFF2-40B4-BE49-F238E27FC236}">
                <a16:creationId xmlns:a16="http://schemas.microsoft.com/office/drawing/2014/main" id="{298C5076-6B92-4709-01F4-64FEF26A57A6}"/>
              </a:ext>
            </a:extLst>
          </p:cNvPr>
          <p:cNvSpPr txBox="1"/>
          <p:nvPr/>
        </p:nvSpPr>
        <p:spPr>
          <a:xfrm>
            <a:off x="822960" y="2420310"/>
            <a:ext cx="3640183" cy="332399"/>
          </a:xfrm>
          <a:prstGeom prst="rect">
            <a:avLst/>
          </a:prstGeom>
          <a:noFill/>
        </p:spPr>
        <p:txBody>
          <a:bodyPr wrap="square" lIns="0" tIns="0" rIns="0" bIns="0" rtlCol="0">
            <a:noAutofit/>
          </a:bodyPr>
          <a:lstStyle/>
          <a:p>
            <a:pPr algn="l">
              <a:lnSpc>
                <a:spcPct val="110000"/>
              </a:lnSpc>
              <a:spcBef>
                <a:spcPts val="600"/>
              </a:spcBef>
              <a:spcAft>
                <a:spcPts val="0"/>
              </a:spcAft>
            </a:pPr>
            <a:r>
              <a:rPr lang="en-US" dirty="0"/>
              <a:t>- Careful interpretation of data</a:t>
            </a:r>
          </a:p>
        </p:txBody>
      </p:sp>
      <p:sp>
        <p:nvSpPr>
          <p:cNvPr id="22" name="TextBox 21">
            <a:extLst>
              <a:ext uri="{FF2B5EF4-FFF2-40B4-BE49-F238E27FC236}">
                <a16:creationId xmlns:a16="http://schemas.microsoft.com/office/drawing/2014/main" id="{7D15B0FD-DA8B-FAE0-A095-B0A553870AAD}"/>
              </a:ext>
            </a:extLst>
          </p:cNvPr>
          <p:cNvSpPr txBox="1"/>
          <p:nvPr/>
        </p:nvSpPr>
        <p:spPr>
          <a:xfrm>
            <a:off x="822960" y="2945790"/>
            <a:ext cx="3640183" cy="842439"/>
          </a:xfrm>
          <a:prstGeom prst="rect">
            <a:avLst/>
          </a:prstGeom>
          <a:noFill/>
        </p:spPr>
        <p:txBody>
          <a:bodyPr wrap="square" lIns="0" tIns="0" rIns="0" bIns="0" rtlCol="0">
            <a:noAutofit/>
          </a:bodyPr>
          <a:lstStyle/>
          <a:p>
            <a:pPr algn="l">
              <a:lnSpc>
                <a:spcPct val="110000"/>
              </a:lnSpc>
              <a:spcBef>
                <a:spcPts val="600"/>
              </a:spcBef>
              <a:spcAft>
                <a:spcPts val="0"/>
              </a:spcAft>
            </a:pPr>
            <a:r>
              <a:rPr lang="en-US" dirty="0"/>
              <a:t>- More precision</a:t>
            </a:r>
          </a:p>
          <a:p>
            <a:pPr algn="l">
              <a:lnSpc>
                <a:spcPct val="110000"/>
              </a:lnSpc>
              <a:spcBef>
                <a:spcPts val="600"/>
              </a:spcBef>
              <a:spcAft>
                <a:spcPts val="0"/>
              </a:spcAft>
            </a:pPr>
            <a:r>
              <a:rPr lang="en-US" dirty="0"/>
              <a:t>	R2 ~ -0.37</a:t>
            </a:r>
          </a:p>
          <a:p>
            <a:pPr marL="285750" indent="-285750" algn="l">
              <a:lnSpc>
                <a:spcPct val="110000"/>
              </a:lnSpc>
              <a:spcBef>
                <a:spcPts val="600"/>
              </a:spcBef>
              <a:spcAft>
                <a:spcPts val="0"/>
              </a:spcAft>
              <a:buFontTx/>
              <a:buChar char="-"/>
            </a:pPr>
            <a:endParaRPr lang="en-US" dirty="0"/>
          </a:p>
          <a:p>
            <a:pPr algn="l">
              <a:lnSpc>
                <a:spcPct val="110000"/>
              </a:lnSpc>
              <a:spcBef>
                <a:spcPts val="600"/>
              </a:spcBef>
              <a:spcAft>
                <a:spcPts val="0"/>
              </a:spcAft>
            </a:pPr>
            <a:endParaRPr lang="en-US" dirty="0"/>
          </a:p>
        </p:txBody>
      </p:sp>
    </p:spTree>
    <p:extLst>
      <p:ext uri="{BB962C8B-B14F-4D97-AF65-F5344CB8AC3E}">
        <p14:creationId xmlns:p14="http://schemas.microsoft.com/office/powerpoint/2010/main" val="1398820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iterate type="lt">
                                    <p:tmPct val="10000"/>
                                  </p:iterate>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iterate type="lt">
                                    <p:tmPct val="10000"/>
                                  </p:iterate>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0-#ppt_w/2"/>
                                          </p:val>
                                        </p:tav>
                                        <p:tav tm="100000">
                                          <p:val>
                                            <p:strVal val="#ppt_x"/>
                                          </p:val>
                                        </p:tav>
                                      </p:tavLst>
                                    </p:anim>
                                    <p:anim calcmode="lin" valueType="num">
                                      <p:cBhvr additive="base">
                                        <p:cTn id="14"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iterate type="lt">
                                    <p:tmPct val="10000"/>
                                  </p:iterate>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0-#ppt_w/2"/>
                                          </p:val>
                                        </p:tav>
                                        <p:tav tm="100000">
                                          <p:val>
                                            <p:strVal val="#ppt_x"/>
                                          </p:val>
                                        </p:tav>
                                      </p:tavLst>
                                    </p:anim>
                                    <p:anim calcmode="lin" valueType="num">
                                      <p:cBhvr additive="base">
                                        <p:cTn id="20"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iterate type="lt">
                                    <p:tmPct val="10000"/>
                                  </p:iterate>
                                  <p:childTnLst>
                                    <p:set>
                                      <p:cBhvr>
                                        <p:cTn id="24" dur="1" fill="hold">
                                          <p:stCondLst>
                                            <p:cond delay="0"/>
                                          </p:stCondLst>
                                        </p:cTn>
                                        <p:tgtEl>
                                          <p:spTgt spid="22"/>
                                        </p:tgtEl>
                                        <p:attrNameLst>
                                          <p:attrName>style.visibility</p:attrName>
                                        </p:attrNameLst>
                                      </p:cBhvr>
                                      <p:to>
                                        <p:strVal val="visible"/>
                                      </p:to>
                                    </p:set>
                                    <p:anim calcmode="lin" valueType="num">
                                      <p:cBhvr additive="base">
                                        <p:cTn id="25" dur="500" fill="hold"/>
                                        <p:tgtEl>
                                          <p:spTgt spid="22"/>
                                        </p:tgtEl>
                                        <p:attrNameLst>
                                          <p:attrName>ppt_x</p:attrName>
                                        </p:attrNameLst>
                                      </p:cBhvr>
                                      <p:tavLst>
                                        <p:tav tm="0">
                                          <p:val>
                                            <p:strVal val="0-#ppt_w/2"/>
                                          </p:val>
                                        </p:tav>
                                        <p:tav tm="100000">
                                          <p:val>
                                            <p:strVal val="#ppt_x"/>
                                          </p:val>
                                        </p:tav>
                                      </p:tavLst>
                                    </p:anim>
                                    <p:anim calcmode="lin" valueType="num">
                                      <p:cBhvr additive="base">
                                        <p:cTn id="26"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0" grpId="0"/>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19DFD4F-0093-195A-FDEC-3BB236EFB083}"/>
              </a:ext>
            </a:extLst>
          </p:cNvPr>
          <p:cNvSpPr>
            <a:spLocks noGrp="1"/>
          </p:cNvSpPr>
          <p:nvPr>
            <p:ph type="title"/>
          </p:nvPr>
        </p:nvSpPr>
        <p:spPr/>
        <p:txBody>
          <a:bodyPr/>
          <a:lstStyle/>
          <a:p>
            <a:r>
              <a:rPr lang="en-US" dirty="0"/>
              <a:t>Sources</a:t>
            </a:r>
          </a:p>
        </p:txBody>
      </p:sp>
      <p:sp>
        <p:nvSpPr>
          <p:cNvPr id="2" name="Content Placeholder 1">
            <a:extLst>
              <a:ext uri="{FF2B5EF4-FFF2-40B4-BE49-F238E27FC236}">
                <a16:creationId xmlns:a16="http://schemas.microsoft.com/office/drawing/2014/main" id="{F32B79BA-CD20-F225-2BF6-244A5BFC869D}"/>
              </a:ext>
            </a:extLst>
          </p:cNvPr>
          <p:cNvSpPr>
            <a:spLocks noGrp="1"/>
          </p:cNvSpPr>
          <p:nvPr>
            <p:ph idx="1"/>
          </p:nvPr>
        </p:nvSpPr>
        <p:spPr/>
        <p:txBody>
          <a:bodyPr/>
          <a:lstStyle/>
          <a:p>
            <a:r>
              <a:rPr lang="en-US" sz="1000" dirty="0">
                <a:hlinkClick r:id="rId3"/>
              </a:rPr>
              <a:t>Harnessing the Power of Machine Learning: A New Road to Rapid Drug Discovery - PICRYL - Public Domain Media Search Engine Public Domain Image (getarchive.net)</a:t>
            </a:r>
            <a:endParaRPr lang="en-US" sz="1000" dirty="0"/>
          </a:p>
          <a:p>
            <a:r>
              <a:rPr lang="en-US" sz="1050" dirty="0">
                <a:hlinkClick r:id="rId4"/>
              </a:rPr>
              <a:t>Improvements - Free of Charge Creative Commons Handwriting image (thebluediamondgallery.com)</a:t>
            </a:r>
            <a:endParaRPr lang="en-US" sz="1000" dirty="0"/>
          </a:p>
        </p:txBody>
      </p:sp>
      <p:sp>
        <p:nvSpPr>
          <p:cNvPr id="7" name="Footer Placeholder 6">
            <a:extLst>
              <a:ext uri="{FF2B5EF4-FFF2-40B4-BE49-F238E27FC236}">
                <a16:creationId xmlns:a16="http://schemas.microsoft.com/office/drawing/2014/main" id="{DA616218-CB09-5628-691C-593AFC243986}"/>
              </a:ext>
            </a:extLst>
          </p:cNvPr>
          <p:cNvSpPr>
            <a:spLocks noGrp="1"/>
          </p:cNvSpPr>
          <p:nvPr>
            <p:ph type="ftr" sz="quarter" idx="11"/>
          </p:nvPr>
        </p:nvSpPr>
        <p:spPr/>
        <p:txBody>
          <a:bodyPr/>
          <a:lstStyle/>
          <a:p>
            <a:r>
              <a:rPr lang="en-US"/>
              <a:t>© 2024 Cognizant | Private</a:t>
            </a:r>
          </a:p>
        </p:txBody>
      </p:sp>
      <p:sp>
        <p:nvSpPr>
          <p:cNvPr id="8" name="Slide Number Placeholder 7">
            <a:extLst>
              <a:ext uri="{FF2B5EF4-FFF2-40B4-BE49-F238E27FC236}">
                <a16:creationId xmlns:a16="http://schemas.microsoft.com/office/drawing/2014/main" id="{7A44F74F-9C5B-6CAA-CE2F-9F572FFB56DA}"/>
              </a:ext>
            </a:extLst>
          </p:cNvPr>
          <p:cNvSpPr>
            <a:spLocks noGrp="1"/>
          </p:cNvSpPr>
          <p:nvPr>
            <p:ph type="sldNum" sz="quarter" idx="12"/>
          </p:nvPr>
        </p:nvSpPr>
        <p:spPr/>
        <p:txBody>
          <a:bodyPr/>
          <a:lstStyle/>
          <a:p>
            <a:fld id="{38826FC0-333C-E549-9FA3-0EE43DF298A3}" type="slidenum">
              <a:rPr lang="en-US" smtClean="0"/>
              <a:pPr/>
              <a:t>12</a:t>
            </a:fld>
            <a:endParaRPr lang="en-US"/>
          </a:p>
        </p:txBody>
      </p:sp>
      <p:sp>
        <p:nvSpPr>
          <p:cNvPr id="3" name="TextBox 2">
            <a:extLst>
              <a:ext uri="{FF2B5EF4-FFF2-40B4-BE49-F238E27FC236}">
                <a16:creationId xmlns:a16="http://schemas.microsoft.com/office/drawing/2014/main" id="{C243E959-8D0A-087F-E27D-F940BD7A9572}"/>
              </a:ext>
            </a:extLst>
          </p:cNvPr>
          <p:cNvSpPr txBox="1"/>
          <p:nvPr/>
        </p:nvSpPr>
        <p:spPr>
          <a:xfrm>
            <a:off x="457200" y="789599"/>
            <a:ext cx="8831942" cy="368641"/>
          </a:xfrm>
          <a:prstGeom prst="rect">
            <a:avLst/>
          </a:prstGeom>
          <a:noFill/>
        </p:spPr>
        <p:txBody>
          <a:bodyPr wrap="square" lIns="0" tIns="0" rIns="0" bIns="0" rtlCol="0">
            <a:noAutofit/>
          </a:bodyPr>
          <a:lstStyle/>
          <a:p>
            <a:pPr algn="l">
              <a:lnSpc>
                <a:spcPct val="110000"/>
              </a:lnSpc>
              <a:spcBef>
                <a:spcPts val="600"/>
              </a:spcBef>
              <a:spcAft>
                <a:spcPts val="0"/>
              </a:spcAft>
            </a:pPr>
            <a:r>
              <a:rPr lang="en-US" sz="1200" dirty="0"/>
              <a:t>All images have Creative Commons licenses, were made by AI or come from plots of this study.</a:t>
            </a:r>
          </a:p>
        </p:txBody>
      </p:sp>
    </p:spTree>
    <p:extLst>
      <p:ext uri="{BB962C8B-B14F-4D97-AF65-F5344CB8AC3E}">
        <p14:creationId xmlns:p14="http://schemas.microsoft.com/office/powerpoint/2010/main" val="23504248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B61017-4B03-81CB-C5BF-16842F1FDACD}"/>
              </a:ext>
            </a:extLst>
          </p:cNvPr>
          <p:cNvSpPr>
            <a:spLocks noGrp="1"/>
          </p:cNvSpPr>
          <p:nvPr>
            <p:ph type="ctrTitle"/>
          </p:nvPr>
        </p:nvSpPr>
        <p:spPr>
          <a:xfrm>
            <a:off x="1005840" y="2563670"/>
            <a:ext cx="6832600" cy="1477328"/>
          </a:xfrm>
        </p:spPr>
        <p:txBody>
          <a:bodyPr/>
          <a:lstStyle/>
          <a:p>
            <a:r>
              <a:rPr lang="en-US"/>
              <a:t>Thank you</a:t>
            </a:r>
          </a:p>
        </p:txBody>
      </p:sp>
      <p:sp>
        <p:nvSpPr>
          <p:cNvPr id="6" name="Subtitle 5">
            <a:extLst>
              <a:ext uri="{FF2B5EF4-FFF2-40B4-BE49-F238E27FC236}">
                <a16:creationId xmlns:a16="http://schemas.microsoft.com/office/drawing/2014/main" id="{44539BF8-CFF7-A43C-9288-4272FAF7E8D7}"/>
              </a:ext>
            </a:extLst>
          </p:cNvPr>
          <p:cNvSpPr>
            <a:spLocks noGrp="1"/>
          </p:cNvSpPr>
          <p:nvPr>
            <p:ph type="body" sz="quarter" idx="13"/>
          </p:nvPr>
        </p:nvSpPr>
        <p:spPr>
          <a:xfrm>
            <a:off x="1005840" y="4187952"/>
            <a:ext cx="6832600" cy="369332"/>
          </a:xfrm>
        </p:spPr>
        <p:txBody>
          <a:bodyPr/>
          <a:lstStyle/>
          <a:p>
            <a:r>
              <a:rPr lang="en-US" dirty="0"/>
              <a:t>Jesús Ramos Rodríguez</a:t>
            </a:r>
          </a:p>
        </p:txBody>
      </p:sp>
      <p:sp>
        <p:nvSpPr>
          <p:cNvPr id="2" name="Slide Number Placeholder 1">
            <a:extLst>
              <a:ext uri="{FF2B5EF4-FFF2-40B4-BE49-F238E27FC236}">
                <a16:creationId xmlns:a16="http://schemas.microsoft.com/office/drawing/2014/main" id="{19A4A862-22B1-5992-B77D-4C8BF40C7A13}"/>
              </a:ext>
            </a:extLst>
          </p:cNvPr>
          <p:cNvSpPr>
            <a:spLocks noGrp="1"/>
          </p:cNvSpPr>
          <p:nvPr>
            <p:ph type="sldNum" sz="quarter" idx="16"/>
          </p:nvPr>
        </p:nvSpPr>
        <p:spPr>
          <a:xfrm>
            <a:off x="457200" y="6400799"/>
            <a:ext cx="365760" cy="228600"/>
          </a:xfrm>
        </p:spPr>
        <p:txBody>
          <a:bodyPr/>
          <a:lstStyle/>
          <a:p>
            <a:fld id="{38826FC0-333C-E549-9FA3-0EE43DF298A3}" type="slidenum">
              <a:rPr lang="en-US" smtClean="0"/>
              <a:pPr/>
              <a:t>13</a:t>
            </a:fld>
            <a:endParaRPr lang="en-US"/>
          </a:p>
        </p:txBody>
      </p:sp>
      <p:sp>
        <p:nvSpPr>
          <p:cNvPr id="3" name="Footer Placeholder 2">
            <a:extLst>
              <a:ext uri="{FF2B5EF4-FFF2-40B4-BE49-F238E27FC236}">
                <a16:creationId xmlns:a16="http://schemas.microsoft.com/office/drawing/2014/main" id="{03342216-F6AF-45C9-256E-0C0946B1A82C}"/>
              </a:ext>
            </a:extLst>
          </p:cNvPr>
          <p:cNvSpPr>
            <a:spLocks noGrp="1"/>
          </p:cNvSpPr>
          <p:nvPr>
            <p:ph type="ftr" sz="quarter" idx="15"/>
          </p:nvPr>
        </p:nvSpPr>
        <p:spPr>
          <a:xfrm>
            <a:off x="1005840" y="6400800"/>
            <a:ext cx="1371600" cy="228600"/>
          </a:xfrm>
        </p:spPr>
        <p:txBody>
          <a:bodyPr/>
          <a:lstStyle/>
          <a:p>
            <a:r>
              <a:rPr lang="en-US"/>
              <a:t>© 2024 Cognizant | Private</a:t>
            </a:r>
          </a:p>
        </p:txBody>
      </p:sp>
    </p:spTree>
    <p:extLst>
      <p:ext uri="{BB962C8B-B14F-4D97-AF65-F5344CB8AC3E}">
        <p14:creationId xmlns:p14="http://schemas.microsoft.com/office/powerpoint/2010/main" val="2492728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8BA93-81FF-A7B5-7552-65DE206CDF1B}"/>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8C9A32B1-C6BA-4976-3ADE-1E6FB66F8121}"/>
              </a:ext>
            </a:extLst>
          </p:cNvPr>
          <p:cNvSpPr>
            <a:spLocks noGrp="1"/>
          </p:cNvSpPr>
          <p:nvPr>
            <p:ph type="title"/>
          </p:nvPr>
        </p:nvSpPr>
        <p:spPr>
          <a:xfrm>
            <a:off x="457201" y="2930402"/>
            <a:ext cx="4754880" cy="997196"/>
          </a:xfrm>
        </p:spPr>
        <p:txBody>
          <a:bodyPr/>
          <a:lstStyle/>
          <a:p>
            <a:r>
              <a:rPr lang="en-US"/>
              <a:t>Agenda</a:t>
            </a:r>
          </a:p>
        </p:txBody>
      </p:sp>
      <p:sp>
        <p:nvSpPr>
          <p:cNvPr id="10" name="Slide Number Placeholder 9">
            <a:extLst>
              <a:ext uri="{FF2B5EF4-FFF2-40B4-BE49-F238E27FC236}">
                <a16:creationId xmlns:a16="http://schemas.microsoft.com/office/drawing/2014/main" id="{5C5AAF25-351A-FF1C-9419-39A4174CBDCE}"/>
              </a:ext>
            </a:extLst>
          </p:cNvPr>
          <p:cNvSpPr>
            <a:spLocks noGrp="1"/>
          </p:cNvSpPr>
          <p:nvPr>
            <p:ph type="sldNum" sz="quarter" idx="12"/>
          </p:nvPr>
        </p:nvSpPr>
        <p:spPr>
          <a:xfrm>
            <a:off x="457200" y="6400799"/>
            <a:ext cx="365760" cy="228600"/>
          </a:xfrm>
        </p:spPr>
        <p:txBody>
          <a:bodyPr/>
          <a:lstStyle/>
          <a:p>
            <a:fld id="{38826FC0-333C-E549-9FA3-0EE43DF298A3}" type="slidenum">
              <a:rPr lang="en-US" smtClean="0"/>
              <a:pPr/>
              <a:t>2</a:t>
            </a:fld>
            <a:endParaRPr lang="en-US"/>
          </a:p>
        </p:txBody>
      </p:sp>
      <p:sp>
        <p:nvSpPr>
          <p:cNvPr id="13" name="Content Placeholder 12">
            <a:extLst>
              <a:ext uri="{FF2B5EF4-FFF2-40B4-BE49-F238E27FC236}">
                <a16:creationId xmlns:a16="http://schemas.microsoft.com/office/drawing/2014/main" id="{B758914C-DE97-D22D-61F5-AFBCE9F61655}"/>
              </a:ext>
            </a:extLst>
          </p:cNvPr>
          <p:cNvSpPr>
            <a:spLocks noGrp="1"/>
          </p:cNvSpPr>
          <p:nvPr>
            <p:ph idx="1"/>
          </p:nvPr>
        </p:nvSpPr>
        <p:spPr>
          <a:xfrm>
            <a:off x="6096000" y="914400"/>
            <a:ext cx="5635752" cy="5029200"/>
          </a:xfrm>
        </p:spPr>
        <p:txBody>
          <a:bodyPr/>
          <a:lstStyle/>
          <a:p>
            <a:r>
              <a:rPr lang="en-US" dirty="0"/>
              <a:t>Statistical modelling vs ML model training</a:t>
            </a:r>
          </a:p>
          <a:p>
            <a:r>
              <a:rPr lang="en-US" dirty="0"/>
              <a:t>The dataset</a:t>
            </a:r>
          </a:p>
          <a:p>
            <a:r>
              <a:rPr lang="en-US" dirty="0"/>
              <a:t>Results - Analysis</a:t>
            </a:r>
          </a:p>
          <a:p>
            <a:r>
              <a:rPr lang="en-US" dirty="0"/>
              <a:t>Final notes - Improvements</a:t>
            </a:r>
          </a:p>
        </p:txBody>
      </p:sp>
      <p:sp>
        <p:nvSpPr>
          <p:cNvPr id="2" name="Footer Placeholder 1">
            <a:extLst>
              <a:ext uri="{FF2B5EF4-FFF2-40B4-BE49-F238E27FC236}">
                <a16:creationId xmlns:a16="http://schemas.microsoft.com/office/drawing/2014/main" id="{D6B55197-67BB-B841-9C78-A03057FCCEB8}"/>
              </a:ext>
            </a:extLst>
          </p:cNvPr>
          <p:cNvSpPr>
            <a:spLocks noGrp="1"/>
          </p:cNvSpPr>
          <p:nvPr>
            <p:ph type="ftr" sz="quarter" idx="11"/>
          </p:nvPr>
        </p:nvSpPr>
        <p:spPr/>
        <p:txBody>
          <a:bodyPr/>
          <a:lstStyle/>
          <a:p>
            <a:r>
              <a:rPr lang="en-US"/>
              <a:t>© 2024 Cognizant | Private</a:t>
            </a:r>
          </a:p>
        </p:txBody>
      </p:sp>
    </p:spTree>
    <p:extLst>
      <p:ext uri="{BB962C8B-B14F-4D97-AF65-F5344CB8AC3E}">
        <p14:creationId xmlns:p14="http://schemas.microsoft.com/office/powerpoint/2010/main" val="850776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57AA00-E314-C467-9DC0-3F4B208C2C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98CD8F-0338-1E1B-4E29-B94B74E329F5}"/>
              </a:ext>
            </a:extLst>
          </p:cNvPr>
          <p:cNvSpPr>
            <a:spLocks noGrp="1"/>
          </p:cNvSpPr>
          <p:nvPr>
            <p:ph type="title"/>
          </p:nvPr>
        </p:nvSpPr>
        <p:spPr/>
        <p:txBody>
          <a:bodyPr/>
          <a:lstStyle/>
          <a:p>
            <a:pPr algn="ctr"/>
            <a:r>
              <a:rPr lang="en-US" dirty="0"/>
              <a:t>Statistical modelling                 vs                     ML model training</a:t>
            </a:r>
          </a:p>
        </p:txBody>
      </p:sp>
      <p:sp>
        <p:nvSpPr>
          <p:cNvPr id="3" name="Content Placeholder 2">
            <a:extLst>
              <a:ext uri="{FF2B5EF4-FFF2-40B4-BE49-F238E27FC236}">
                <a16:creationId xmlns:a16="http://schemas.microsoft.com/office/drawing/2014/main" id="{3497C1FB-C7FA-B9BE-D081-5DA108FFD338}"/>
              </a:ext>
            </a:extLst>
          </p:cNvPr>
          <p:cNvSpPr>
            <a:spLocks noGrp="1"/>
          </p:cNvSpPr>
          <p:nvPr>
            <p:ph idx="1"/>
          </p:nvPr>
        </p:nvSpPr>
        <p:spPr>
          <a:xfrm>
            <a:off x="457200" y="1447800"/>
            <a:ext cx="5365314" cy="4663440"/>
          </a:xfrm>
        </p:spPr>
        <p:txBody>
          <a:bodyPr/>
          <a:lstStyle/>
          <a:p>
            <a:pPr marL="0" indent="0" algn="just">
              <a:buNone/>
            </a:pPr>
            <a:r>
              <a:rPr lang="en-US" dirty="0"/>
              <a:t>Mathematical </a:t>
            </a:r>
            <a:r>
              <a:rPr lang="en-US" dirty="0">
                <a:solidFill>
                  <a:srgbClr val="FFFFFF"/>
                </a:solidFill>
              </a:rPr>
              <a:t>framework</a:t>
            </a:r>
            <a:r>
              <a:rPr lang="en-US" dirty="0"/>
              <a:t> </a:t>
            </a:r>
            <a:r>
              <a:rPr lang="en-US" dirty="0">
                <a:solidFill>
                  <a:srgbClr val="FFFFFF"/>
                </a:solidFill>
              </a:rPr>
              <a:t>used</a:t>
            </a:r>
            <a:r>
              <a:rPr lang="en-US" dirty="0"/>
              <a:t> to describe the relationships between variables.</a:t>
            </a:r>
          </a:p>
        </p:txBody>
      </p:sp>
      <p:sp>
        <p:nvSpPr>
          <p:cNvPr id="4" name="Footer Placeholder 3">
            <a:extLst>
              <a:ext uri="{FF2B5EF4-FFF2-40B4-BE49-F238E27FC236}">
                <a16:creationId xmlns:a16="http://schemas.microsoft.com/office/drawing/2014/main" id="{A84C2A7E-3F72-1E1B-CE4A-4B5E01968A16}"/>
              </a:ext>
            </a:extLst>
          </p:cNvPr>
          <p:cNvSpPr>
            <a:spLocks noGrp="1"/>
          </p:cNvSpPr>
          <p:nvPr>
            <p:ph type="ftr" sz="quarter" idx="11"/>
          </p:nvPr>
        </p:nvSpPr>
        <p:spPr/>
        <p:txBody>
          <a:bodyPr/>
          <a:lstStyle/>
          <a:p>
            <a:r>
              <a:rPr lang="en-US"/>
              <a:t>© 2024 Cognizant | Private</a:t>
            </a:r>
          </a:p>
        </p:txBody>
      </p:sp>
      <p:sp>
        <p:nvSpPr>
          <p:cNvPr id="7" name="Slide Number Placeholder 6">
            <a:extLst>
              <a:ext uri="{FF2B5EF4-FFF2-40B4-BE49-F238E27FC236}">
                <a16:creationId xmlns:a16="http://schemas.microsoft.com/office/drawing/2014/main" id="{320DA4E4-FB3A-9A75-07A8-8E3636076ABC}"/>
              </a:ext>
            </a:extLst>
          </p:cNvPr>
          <p:cNvSpPr>
            <a:spLocks noGrp="1"/>
          </p:cNvSpPr>
          <p:nvPr>
            <p:ph type="sldNum" sz="quarter" idx="12"/>
          </p:nvPr>
        </p:nvSpPr>
        <p:spPr/>
        <p:txBody>
          <a:bodyPr/>
          <a:lstStyle/>
          <a:p>
            <a:fld id="{38826FC0-333C-E549-9FA3-0EE43DF298A3}" type="slidenum">
              <a:rPr lang="en-US" smtClean="0"/>
              <a:pPr/>
              <a:t>3</a:t>
            </a:fld>
            <a:endParaRPr lang="en-US"/>
          </a:p>
        </p:txBody>
      </p:sp>
      <p:sp>
        <p:nvSpPr>
          <p:cNvPr id="5" name="Content Placeholder 2">
            <a:extLst>
              <a:ext uri="{FF2B5EF4-FFF2-40B4-BE49-F238E27FC236}">
                <a16:creationId xmlns:a16="http://schemas.microsoft.com/office/drawing/2014/main" id="{42029576-1B7A-02A9-FBEA-C4F5D6ACB1D7}"/>
              </a:ext>
            </a:extLst>
          </p:cNvPr>
          <p:cNvSpPr txBox="1">
            <a:spLocks/>
          </p:cNvSpPr>
          <p:nvPr/>
        </p:nvSpPr>
        <p:spPr>
          <a:xfrm>
            <a:off x="6369485" y="1447800"/>
            <a:ext cx="5365314" cy="4663440"/>
          </a:xfrm>
          <a:prstGeom prst="rect">
            <a:avLst/>
          </a:prstGeom>
        </p:spPr>
        <p:txBody>
          <a:bodyPr vert="horz" lIns="0" tIns="0" rIns="0" bIns="0" rtlCol="0">
            <a:noAutofit/>
          </a:bodyPr>
          <a:lstStyle>
            <a:lvl1pPr marL="18288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600" b="0" kern="1200">
                <a:solidFill>
                  <a:schemeClr val="tx1"/>
                </a:solidFill>
                <a:latin typeface="+mn-lt"/>
                <a:ea typeface="+mn-ea"/>
                <a:cs typeface="+mn-cs"/>
              </a:defRPr>
            </a:lvl1pPr>
            <a:lvl2pPr marL="393192" indent="-187325"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400" b="0" kern="1200" baseline="0">
                <a:solidFill>
                  <a:schemeClr val="tx1"/>
                </a:solidFill>
                <a:latin typeface="+mn-lt"/>
                <a:ea typeface="+mn-ea"/>
                <a:cs typeface="+mn-cs"/>
              </a:defRPr>
            </a:lvl2pPr>
            <a:lvl3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3pPr>
            <a:lvl4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4pPr>
            <a:lvl5pPr marL="594360" indent="-182880" algn="l" defTabSz="914400" rtl="0" eaLnBrk="1" latinLnBrk="0" hangingPunct="1">
              <a:lnSpc>
                <a:spcPct val="110000"/>
              </a:lnSpc>
              <a:spcBef>
                <a:spcPts val="600"/>
              </a:spcBef>
              <a:spcAft>
                <a:spcPts val="0"/>
              </a:spcAft>
              <a:buClr>
                <a:schemeClr val="tx1"/>
              </a:buClr>
              <a:buFont typeface="Arial" panose="020B0604020202020204" pitchFamily="34" charset="0"/>
              <a:buChar char="•"/>
              <a:tabLst/>
              <a:defRPr sz="1200" b="0" kern="1200">
                <a:solidFill>
                  <a:schemeClr val="tx1"/>
                </a:solidFill>
                <a:latin typeface="+mn-lt"/>
                <a:ea typeface="+mn-ea"/>
                <a:cs typeface="+mn-cs"/>
              </a:defRPr>
            </a:lvl5pPr>
            <a:lvl6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6pPr>
            <a:lvl7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7pPr>
            <a:lvl8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8pPr>
            <a:lvl9pPr marL="594360" indent="-182880" algn="l" defTabSz="914400" rtl="0" eaLnBrk="1" latinLnBrk="0" hangingPunct="1">
              <a:lnSpc>
                <a:spcPct val="110000"/>
              </a:lnSpc>
              <a:spcBef>
                <a:spcPts val="600"/>
              </a:spcBef>
              <a:buFont typeface="Arial" panose="020B0604020202020204" pitchFamily="34" charset="0"/>
              <a:buChar char="•"/>
              <a:defRPr sz="1200" kern="1200">
                <a:solidFill>
                  <a:schemeClr val="tx1"/>
                </a:solidFill>
                <a:latin typeface="+mn-lt"/>
                <a:ea typeface="+mn-ea"/>
                <a:cs typeface="+mn-cs"/>
              </a:defRPr>
            </a:lvl9pPr>
          </a:lstStyle>
          <a:p>
            <a:pPr marL="0" indent="0" algn="just">
              <a:buNone/>
            </a:pPr>
            <a:r>
              <a:rPr lang="en-US" dirty="0"/>
              <a:t>The primary goal is to create models that can make accurate predictions on new, unseen data.</a:t>
            </a:r>
          </a:p>
        </p:txBody>
      </p:sp>
      <p:cxnSp>
        <p:nvCxnSpPr>
          <p:cNvPr id="6" name="Straight Connector 5">
            <a:extLst>
              <a:ext uri="{FF2B5EF4-FFF2-40B4-BE49-F238E27FC236}">
                <a16:creationId xmlns:a16="http://schemas.microsoft.com/office/drawing/2014/main" id="{5E5BF525-9478-B47D-34C9-3450521C2395}"/>
              </a:ext>
              <a:ext uri="{C183D7F6-B498-43B3-948B-1728B52AA6E4}">
                <adec:decorative xmlns:adec="http://schemas.microsoft.com/office/drawing/2017/decorative" val="1"/>
              </a:ext>
            </a:extLst>
          </p:cNvPr>
          <p:cNvCxnSpPr>
            <a:cxnSpLocks/>
          </p:cNvCxnSpPr>
          <p:nvPr/>
        </p:nvCxnSpPr>
        <p:spPr>
          <a:xfrm flipV="1">
            <a:off x="6096000" y="989556"/>
            <a:ext cx="0" cy="5166986"/>
          </a:xfrm>
          <a:prstGeom prst="line">
            <a:avLst/>
          </a:prstGeom>
          <a:noFill/>
          <a:ln w="31750" cap="flat" cmpd="sng" algn="ctr">
            <a:gradFill flip="none" rotWithShape="1">
              <a:gsLst>
                <a:gs pos="0">
                  <a:schemeClr val="accent1"/>
                </a:gs>
                <a:gs pos="40000">
                  <a:schemeClr val="accent2"/>
                </a:gs>
                <a:gs pos="100000">
                  <a:srgbClr val="06C7CC"/>
                </a:gs>
              </a:gsLst>
              <a:lin ang="16200000" scaled="1"/>
              <a:tileRect/>
            </a:gradFill>
            <a:prstDash val="solid"/>
            <a:miter lim="800000"/>
          </a:ln>
          <a:effectLst/>
        </p:spPr>
      </p:cxnSp>
      <p:pic>
        <p:nvPicPr>
          <p:cNvPr id="17" name="Picture 16">
            <a:extLst>
              <a:ext uri="{FF2B5EF4-FFF2-40B4-BE49-F238E27FC236}">
                <a16:creationId xmlns:a16="http://schemas.microsoft.com/office/drawing/2014/main" id="{36A7A3A1-FCB7-FBB6-5B3B-AE81628662C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37474" y="2434351"/>
            <a:ext cx="4119810" cy="26903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8" name="Picture 17">
            <a:extLst>
              <a:ext uri="{FF2B5EF4-FFF2-40B4-BE49-F238E27FC236}">
                <a16:creationId xmlns:a16="http://schemas.microsoft.com/office/drawing/2014/main" id="{50029E90-4A14-C6D6-F60E-68CF3C879859}"/>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7323656" y="2434351"/>
            <a:ext cx="4045384" cy="26903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25673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5D331-95C7-8B06-8146-FCBF75AA5F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8E5F3F-B0A3-4975-69A4-0CBB57366F8E}"/>
              </a:ext>
            </a:extLst>
          </p:cNvPr>
          <p:cNvSpPr>
            <a:spLocks noGrp="1"/>
          </p:cNvSpPr>
          <p:nvPr>
            <p:ph type="title"/>
          </p:nvPr>
        </p:nvSpPr>
        <p:spPr/>
        <p:txBody>
          <a:bodyPr/>
          <a:lstStyle/>
          <a:p>
            <a:r>
              <a:rPr lang="en-US" dirty="0"/>
              <a:t>Statistical modelling of music features</a:t>
            </a:r>
          </a:p>
        </p:txBody>
      </p:sp>
      <p:sp>
        <p:nvSpPr>
          <p:cNvPr id="3" name="Footer Placeholder 2">
            <a:extLst>
              <a:ext uri="{FF2B5EF4-FFF2-40B4-BE49-F238E27FC236}">
                <a16:creationId xmlns:a16="http://schemas.microsoft.com/office/drawing/2014/main" id="{2643B1EA-0EAF-2F89-AEC6-893A4E35A428}"/>
              </a:ext>
            </a:extLst>
          </p:cNvPr>
          <p:cNvSpPr>
            <a:spLocks noGrp="1"/>
          </p:cNvSpPr>
          <p:nvPr>
            <p:ph type="ftr" sz="quarter" idx="11"/>
          </p:nvPr>
        </p:nvSpPr>
        <p:spPr/>
        <p:txBody>
          <a:bodyPr/>
          <a:lstStyle/>
          <a:p>
            <a:r>
              <a:rPr lang="en-US"/>
              <a:t>© 2024 Cognizant | Private</a:t>
            </a:r>
          </a:p>
        </p:txBody>
      </p:sp>
      <p:sp>
        <p:nvSpPr>
          <p:cNvPr id="6" name="Slide Number Placeholder 5">
            <a:extLst>
              <a:ext uri="{FF2B5EF4-FFF2-40B4-BE49-F238E27FC236}">
                <a16:creationId xmlns:a16="http://schemas.microsoft.com/office/drawing/2014/main" id="{84FBD04D-F1D1-D15F-BB94-1B37D0885FB4}"/>
              </a:ext>
            </a:extLst>
          </p:cNvPr>
          <p:cNvSpPr>
            <a:spLocks noGrp="1"/>
          </p:cNvSpPr>
          <p:nvPr>
            <p:ph type="sldNum" sz="quarter" idx="12"/>
          </p:nvPr>
        </p:nvSpPr>
        <p:spPr/>
        <p:txBody>
          <a:bodyPr/>
          <a:lstStyle/>
          <a:p>
            <a:fld id="{38826FC0-333C-E549-9FA3-0EE43DF298A3}" type="slidenum">
              <a:rPr lang="en-US" smtClean="0"/>
              <a:pPr/>
              <a:t>4</a:t>
            </a:fld>
            <a:endParaRPr lang="en-US"/>
          </a:p>
        </p:txBody>
      </p:sp>
      <p:sp>
        <p:nvSpPr>
          <p:cNvPr id="5" name="Content Placeholder 4">
            <a:extLst>
              <a:ext uri="{FF2B5EF4-FFF2-40B4-BE49-F238E27FC236}">
                <a16:creationId xmlns:a16="http://schemas.microsoft.com/office/drawing/2014/main" id="{36176448-E5A9-F455-EC87-7CF8CB710D10}"/>
              </a:ext>
            </a:extLst>
          </p:cNvPr>
          <p:cNvSpPr>
            <a:spLocks noGrp="1"/>
          </p:cNvSpPr>
          <p:nvPr>
            <p:ph idx="4294967295"/>
          </p:nvPr>
        </p:nvSpPr>
        <p:spPr>
          <a:xfrm>
            <a:off x="7670800" y="1735985"/>
            <a:ext cx="2486298" cy="3386025"/>
          </a:xfrm>
        </p:spPr>
        <p:txBody>
          <a:bodyPr/>
          <a:lstStyle/>
          <a:p>
            <a:pPr lvl="1"/>
            <a:r>
              <a:rPr lang="en-US" dirty="0"/>
              <a:t>Danceability</a:t>
            </a:r>
          </a:p>
          <a:p>
            <a:pPr lvl="1"/>
            <a:r>
              <a:rPr lang="en-US" dirty="0"/>
              <a:t>Energy</a:t>
            </a:r>
          </a:p>
          <a:p>
            <a:pPr lvl="1"/>
            <a:r>
              <a:rPr lang="en-US" dirty="0"/>
              <a:t>Loudness</a:t>
            </a:r>
          </a:p>
          <a:p>
            <a:pPr lvl="1"/>
            <a:r>
              <a:rPr lang="en-US" dirty="0" err="1"/>
              <a:t>Acousticness</a:t>
            </a:r>
            <a:endParaRPr lang="en-US" dirty="0"/>
          </a:p>
          <a:p>
            <a:pPr lvl="1"/>
            <a:r>
              <a:rPr lang="en-US" dirty="0"/>
              <a:t>Valence</a:t>
            </a:r>
          </a:p>
          <a:p>
            <a:pPr lvl="1"/>
            <a:r>
              <a:rPr lang="en-US" dirty="0"/>
              <a:t>Explicit</a:t>
            </a:r>
          </a:p>
          <a:p>
            <a:pPr lvl="1"/>
            <a:r>
              <a:rPr lang="en-US" dirty="0"/>
              <a:t>Key</a:t>
            </a:r>
          </a:p>
          <a:p>
            <a:pPr lvl="1"/>
            <a:r>
              <a:rPr lang="en-US" dirty="0"/>
              <a:t>Mode</a:t>
            </a:r>
          </a:p>
          <a:p>
            <a:pPr lvl="1"/>
            <a:r>
              <a:rPr lang="en-US" dirty="0" err="1"/>
              <a:t>Speechines</a:t>
            </a:r>
            <a:endParaRPr lang="en-US" dirty="0"/>
          </a:p>
          <a:p>
            <a:pPr lvl="1"/>
            <a:r>
              <a:rPr lang="en-US" dirty="0" err="1"/>
              <a:t>Instrumentalness</a:t>
            </a:r>
            <a:endParaRPr lang="en-US" dirty="0"/>
          </a:p>
          <a:p>
            <a:pPr lvl="1"/>
            <a:r>
              <a:rPr lang="en-US" dirty="0"/>
              <a:t>Tempo</a:t>
            </a:r>
          </a:p>
        </p:txBody>
      </p:sp>
      <p:pic>
        <p:nvPicPr>
          <p:cNvPr id="11" name="Picture 10">
            <a:extLst>
              <a:ext uri="{FF2B5EF4-FFF2-40B4-BE49-F238E27FC236}">
                <a16:creationId xmlns:a16="http://schemas.microsoft.com/office/drawing/2014/main" id="{0CD89449-F7DB-8CD5-E234-790DD6CB2105}"/>
              </a:ext>
            </a:extLst>
          </p:cNvPr>
          <p:cNvPicPr>
            <a:picLocks noChangeAspect="1"/>
          </p:cNvPicPr>
          <p:nvPr/>
        </p:nvPicPr>
        <p:blipFill>
          <a:blip r:embed="rId3"/>
          <a:stretch>
            <a:fillRect/>
          </a:stretch>
        </p:blipFill>
        <p:spPr>
          <a:xfrm>
            <a:off x="1570445" y="1640567"/>
            <a:ext cx="3576863" cy="357686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8" name="Rectangle 17">
            <a:extLst>
              <a:ext uri="{FF2B5EF4-FFF2-40B4-BE49-F238E27FC236}">
                <a16:creationId xmlns:a16="http://schemas.microsoft.com/office/drawing/2014/main" id="{368356C4-5414-097D-BEBF-F3F002583908}"/>
              </a:ext>
            </a:extLst>
          </p:cNvPr>
          <p:cNvSpPr/>
          <p:nvPr/>
        </p:nvSpPr>
        <p:spPr>
          <a:xfrm>
            <a:off x="7583714" y="1480457"/>
            <a:ext cx="2017486" cy="3904343"/>
          </a:xfrm>
          <a:prstGeom prst="rect">
            <a:avLst/>
          </a:prstGeom>
          <a:noFill/>
          <a:ln>
            <a:solidFill>
              <a:srgbClr val="7373D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4767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5D331-95C7-8B06-8146-FCBF75AA5F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8E5F3F-B0A3-4975-69A4-0CBB57366F8E}"/>
              </a:ext>
            </a:extLst>
          </p:cNvPr>
          <p:cNvSpPr>
            <a:spLocks noGrp="1"/>
          </p:cNvSpPr>
          <p:nvPr>
            <p:ph type="title"/>
          </p:nvPr>
        </p:nvSpPr>
        <p:spPr/>
        <p:txBody>
          <a:bodyPr/>
          <a:lstStyle/>
          <a:p>
            <a:r>
              <a:rPr lang="en-US" dirty="0"/>
              <a:t>The Dataset</a:t>
            </a:r>
          </a:p>
        </p:txBody>
      </p:sp>
      <p:sp>
        <p:nvSpPr>
          <p:cNvPr id="3" name="Footer Placeholder 2">
            <a:extLst>
              <a:ext uri="{FF2B5EF4-FFF2-40B4-BE49-F238E27FC236}">
                <a16:creationId xmlns:a16="http://schemas.microsoft.com/office/drawing/2014/main" id="{2643B1EA-0EAF-2F89-AEC6-893A4E35A428}"/>
              </a:ext>
            </a:extLst>
          </p:cNvPr>
          <p:cNvSpPr>
            <a:spLocks noGrp="1"/>
          </p:cNvSpPr>
          <p:nvPr>
            <p:ph type="ftr" sz="quarter" idx="11"/>
          </p:nvPr>
        </p:nvSpPr>
        <p:spPr/>
        <p:txBody>
          <a:bodyPr/>
          <a:lstStyle/>
          <a:p>
            <a:r>
              <a:rPr lang="en-US"/>
              <a:t>© 2024 Cognizant | Private</a:t>
            </a:r>
          </a:p>
        </p:txBody>
      </p:sp>
      <p:sp>
        <p:nvSpPr>
          <p:cNvPr id="6" name="Slide Number Placeholder 5">
            <a:extLst>
              <a:ext uri="{FF2B5EF4-FFF2-40B4-BE49-F238E27FC236}">
                <a16:creationId xmlns:a16="http://schemas.microsoft.com/office/drawing/2014/main" id="{84FBD04D-F1D1-D15F-BB94-1B37D0885FB4}"/>
              </a:ext>
            </a:extLst>
          </p:cNvPr>
          <p:cNvSpPr>
            <a:spLocks noGrp="1"/>
          </p:cNvSpPr>
          <p:nvPr>
            <p:ph type="sldNum" sz="quarter" idx="12"/>
          </p:nvPr>
        </p:nvSpPr>
        <p:spPr/>
        <p:txBody>
          <a:bodyPr/>
          <a:lstStyle/>
          <a:p>
            <a:fld id="{38826FC0-333C-E549-9FA3-0EE43DF298A3}" type="slidenum">
              <a:rPr lang="en-US" smtClean="0"/>
              <a:pPr/>
              <a:t>5</a:t>
            </a:fld>
            <a:endParaRPr lang="en-US"/>
          </a:p>
        </p:txBody>
      </p:sp>
      <p:pic>
        <p:nvPicPr>
          <p:cNvPr id="7" name="Picture 6">
            <a:extLst>
              <a:ext uri="{FF2B5EF4-FFF2-40B4-BE49-F238E27FC236}">
                <a16:creationId xmlns:a16="http://schemas.microsoft.com/office/drawing/2014/main" id="{FDE69EFF-8936-5816-6356-B8BD22555B67}"/>
              </a:ext>
            </a:extLst>
          </p:cNvPr>
          <p:cNvPicPr>
            <a:picLocks noChangeAspect="1"/>
          </p:cNvPicPr>
          <p:nvPr/>
        </p:nvPicPr>
        <p:blipFill>
          <a:blip r:embed="rId3">
            <a:alphaModFix/>
          </a:blip>
          <a:stretch>
            <a:fillRect/>
          </a:stretch>
        </p:blipFill>
        <p:spPr>
          <a:xfrm>
            <a:off x="822960" y="1480457"/>
            <a:ext cx="3447603" cy="1748681"/>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347C0DA7-E11E-79E2-2482-556167F4D416}"/>
              </a:ext>
            </a:extLst>
          </p:cNvPr>
          <p:cNvSpPr txBox="1"/>
          <p:nvPr/>
        </p:nvSpPr>
        <p:spPr>
          <a:xfrm>
            <a:off x="822500" y="3320143"/>
            <a:ext cx="4962434" cy="395514"/>
          </a:xfrm>
          <a:prstGeom prst="rect">
            <a:avLst/>
          </a:prstGeom>
          <a:noFill/>
        </p:spPr>
        <p:txBody>
          <a:bodyPr wrap="square" lIns="0" tIns="0" rIns="0" bIns="0" rtlCol="0">
            <a:noAutofit/>
          </a:bodyPr>
          <a:lstStyle/>
          <a:p>
            <a:pPr algn="l">
              <a:lnSpc>
                <a:spcPct val="110000"/>
              </a:lnSpc>
              <a:spcBef>
                <a:spcPts val="600"/>
              </a:spcBef>
              <a:spcAft>
                <a:spcPts val="0"/>
              </a:spcAft>
            </a:pPr>
            <a:r>
              <a:rPr lang="en-US" sz="1400" dirty="0"/>
              <a:t>https://statso.io/statistical-modelling-case-study/</a:t>
            </a:r>
          </a:p>
        </p:txBody>
      </p:sp>
      <p:pic>
        <p:nvPicPr>
          <p:cNvPr id="19" name="Picture 18">
            <a:extLst>
              <a:ext uri="{FF2B5EF4-FFF2-40B4-BE49-F238E27FC236}">
                <a16:creationId xmlns:a16="http://schemas.microsoft.com/office/drawing/2014/main" id="{D0B20549-B0BE-29E7-AD57-554FDFA60C53}"/>
              </a:ext>
            </a:extLst>
          </p:cNvPr>
          <p:cNvPicPr>
            <a:picLocks noChangeAspect="1"/>
          </p:cNvPicPr>
          <p:nvPr/>
        </p:nvPicPr>
        <p:blipFill>
          <a:blip r:embed="rId4"/>
          <a:stretch>
            <a:fillRect/>
          </a:stretch>
        </p:blipFill>
        <p:spPr>
          <a:xfrm>
            <a:off x="3420710" y="4571426"/>
            <a:ext cx="1486107" cy="1343212"/>
          </a:xfrm>
          <a:prstGeom prst="rect">
            <a:avLst/>
          </a:prstGeom>
          <a:ln>
            <a:noFill/>
          </a:ln>
          <a:effectLst>
            <a:outerShdw blurRad="292100" dist="139700" dir="2700000" algn="tl" rotWithShape="0">
              <a:srgbClr val="333333">
                <a:alpha val="65000"/>
              </a:srgbClr>
            </a:outerShdw>
          </a:effectLst>
        </p:spPr>
      </p:pic>
      <p:pic>
        <p:nvPicPr>
          <p:cNvPr id="16" name="Picture 15">
            <a:extLst>
              <a:ext uri="{FF2B5EF4-FFF2-40B4-BE49-F238E27FC236}">
                <a16:creationId xmlns:a16="http://schemas.microsoft.com/office/drawing/2014/main" id="{D149F128-83FE-9E4C-A447-7AAD9740C8A0}"/>
              </a:ext>
            </a:extLst>
          </p:cNvPr>
          <p:cNvPicPr>
            <a:picLocks noChangeAspect="1"/>
          </p:cNvPicPr>
          <p:nvPr/>
        </p:nvPicPr>
        <p:blipFill>
          <a:blip r:embed="rId5"/>
          <a:stretch>
            <a:fillRect/>
          </a:stretch>
        </p:blipFill>
        <p:spPr>
          <a:xfrm>
            <a:off x="5739932" y="1651284"/>
            <a:ext cx="5272386" cy="333771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7" name="Connettore curvo 16">
            <a:extLst>
              <a:ext uri="{FF2B5EF4-FFF2-40B4-BE49-F238E27FC236}">
                <a16:creationId xmlns:a16="http://schemas.microsoft.com/office/drawing/2014/main" id="{7AF5E35D-A0FB-4A23-B775-D6D4435631E7}"/>
              </a:ext>
            </a:extLst>
          </p:cNvPr>
          <p:cNvSpPr/>
          <p:nvPr/>
        </p:nvSpPr>
        <p:spPr>
          <a:xfrm rot="5400000">
            <a:off x="6219160" y="3988974"/>
            <a:ext cx="488894" cy="2738186"/>
          </a:xfrm>
          <a:prstGeom prst="curvedConnector2">
            <a:avLst/>
          </a:prstGeom>
          <a:solidFill>
            <a:srgbClr val="E71224">
              <a:alpha val="5000"/>
            </a:srgbClr>
          </a:solidFill>
          <a:ln w="12600">
            <a:solidFill>
              <a:srgbClr val="E71224"/>
            </a:solidFill>
            <a:tailEnd type="arrow"/>
          </a:ln>
        </p:spPr>
        <p:style>
          <a:lnRef idx="2">
            <a:schemeClr val="accent1"/>
          </a:lnRef>
          <a:fillRef idx="0">
            <a:schemeClr val="accent1"/>
          </a:fillRef>
          <a:effectRef idx="1">
            <a:schemeClr val="accent1"/>
          </a:effectRef>
          <a:fontRef idx="minor">
            <a:schemeClr val="tx1"/>
          </a:fontRef>
        </p:style>
        <p:txBody>
          <a:bodyPr wrap="square" lIns="0" tIns="0" rIns="0" bIns="0" rtlCol="0" anchor="ctr" anchorCtr="1">
            <a:noAutofit/>
          </a:bodyPr>
          <a:lstStyle/>
          <a:p>
            <a:pPr algn="l">
              <a:lnSpc>
                <a:spcPct val="110000"/>
              </a:lnSpc>
              <a:spcBef>
                <a:spcPts val="600"/>
              </a:spcBef>
              <a:spcAft>
                <a:spcPts val="0"/>
              </a:spcAft>
              <a:defRPr dirty="0" err="1" smtClean="0"/>
            </a:pPr>
            <a:endParaRPr lang="en-US" dirty="0" err="1">
              <a:solidFill>
                <a:srgbClr val="E71224"/>
              </a:solidFill>
            </a:endParaRPr>
          </a:p>
        </p:txBody>
      </p:sp>
      <p:pic>
        <p:nvPicPr>
          <p:cNvPr id="12" name="Picture 11">
            <a:extLst>
              <a:ext uri="{FF2B5EF4-FFF2-40B4-BE49-F238E27FC236}">
                <a16:creationId xmlns:a16="http://schemas.microsoft.com/office/drawing/2014/main" id="{37552CB9-1537-2D47-8C3A-8B5D8766919E}"/>
              </a:ext>
            </a:extLst>
          </p:cNvPr>
          <p:cNvPicPr>
            <a:picLocks noChangeAspect="1"/>
          </p:cNvPicPr>
          <p:nvPr/>
        </p:nvPicPr>
        <p:blipFill>
          <a:blip r:embed="rId6"/>
          <a:stretch>
            <a:fillRect/>
          </a:stretch>
        </p:blipFill>
        <p:spPr>
          <a:xfrm>
            <a:off x="7230641" y="1579746"/>
            <a:ext cx="2290968" cy="348079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86363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12"/>
                                        </p:tgtEl>
                                      </p:cBhvr>
                                    </p:animEffect>
                                    <p:set>
                                      <p:cBhvr>
                                        <p:cTn id="12" dur="1" fill="hold">
                                          <p:stCondLst>
                                            <p:cond delay="499"/>
                                          </p:stCondLst>
                                        </p:cTn>
                                        <p:tgtEl>
                                          <p:spTgt spid="12"/>
                                        </p:tgtEl>
                                        <p:attrNameLst>
                                          <p:attrName>style.visibility</p:attrName>
                                        </p:attrNameLst>
                                      </p:cBhvr>
                                      <p:to>
                                        <p:strVal val="hidden"/>
                                      </p:to>
                                    </p:set>
                                  </p:childTnLst>
                                </p:cTn>
                              </p:par>
                              <p:par>
                                <p:cTn id="13" presetID="42"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1000"/>
                                        <p:tgtEl>
                                          <p:spTgt spid="16"/>
                                        </p:tgtEl>
                                      </p:cBhvr>
                                    </p:animEffect>
                                    <p:anim calcmode="lin" valueType="num">
                                      <p:cBhvr>
                                        <p:cTn id="16" dur="1000" fill="hold"/>
                                        <p:tgtEl>
                                          <p:spTgt spid="16"/>
                                        </p:tgtEl>
                                        <p:attrNameLst>
                                          <p:attrName>ppt_x</p:attrName>
                                        </p:attrNameLst>
                                      </p:cBhvr>
                                      <p:tavLst>
                                        <p:tav tm="0">
                                          <p:val>
                                            <p:strVal val="#ppt_x"/>
                                          </p:val>
                                        </p:tav>
                                        <p:tav tm="100000">
                                          <p:val>
                                            <p:strVal val="#ppt_x"/>
                                          </p:val>
                                        </p:tav>
                                      </p:tavLst>
                                    </p:anim>
                                    <p:anim calcmode="lin" valueType="num">
                                      <p:cBhvr>
                                        <p:cTn id="1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5D331-95C7-8B06-8146-FCBF75AA5F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8E5F3F-B0A3-4975-69A4-0CBB57366F8E}"/>
              </a:ext>
            </a:extLst>
          </p:cNvPr>
          <p:cNvSpPr>
            <a:spLocks noGrp="1"/>
          </p:cNvSpPr>
          <p:nvPr>
            <p:ph type="title"/>
          </p:nvPr>
        </p:nvSpPr>
        <p:spPr>
          <a:xfrm>
            <a:off x="457199" y="457200"/>
            <a:ext cx="7126515" cy="369332"/>
          </a:xfrm>
        </p:spPr>
        <p:txBody>
          <a:bodyPr/>
          <a:lstStyle/>
          <a:p>
            <a:r>
              <a:rPr lang="en-US" dirty="0"/>
              <a:t>Distribution of popularity</a:t>
            </a:r>
          </a:p>
        </p:txBody>
      </p:sp>
      <p:sp>
        <p:nvSpPr>
          <p:cNvPr id="3" name="Footer Placeholder 2">
            <a:extLst>
              <a:ext uri="{FF2B5EF4-FFF2-40B4-BE49-F238E27FC236}">
                <a16:creationId xmlns:a16="http://schemas.microsoft.com/office/drawing/2014/main" id="{2643B1EA-0EAF-2F89-AEC6-893A4E35A428}"/>
              </a:ext>
            </a:extLst>
          </p:cNvPr>
          <p:cNvSpPr>
            <a:spLocks noGrp="1"/>
          </p:cNvSpPr>
          <p:nvPr>
            <p:ph type="ftr" sz="quarter" idx="24"/>
          </p:nvPr>
        </p:nvSpPr>
        <p:spPr/>
        <p:txBody>
          <a:bodyPr/>
          <a:lstStyle/>
          <a:p>
            <a:r>
              <a:rPr lang="en-US"/>
              <a:t>© 2024 Cognizant | Private</a:t>
            </a:r>
          </a:p>
        </p:txBody>
      </p:sp>
      <p:sp>
        <p:nvSpPr>
          <p:cNvPr id="6" name="Slide Number Placeholder 5">
            <a:extLst>
              <a:ext uri="{FF2B5EF4-FFF2-40B4-BE49-F238E27FC236}">
                <a16:creationId xmlns:a16="http://schemas.microsoft.com/office/drawing/2014/main" id="{84FBD04D-F1D1-D15F-BB94-1B37D0885FB4}"/>
              </a:ext>
            </a:extLst>
          </p:cNvPr>
          <p:cNvSpPr>
            <a:spLocks noGrp="1"/>
          </p:cNvSpPr>
          <p:nvPr>
            <p:ph type="sldNum" sz="quarter" idx="25"/>
          </p:nvPr>
        </p:nvSpPr>
        <p:spPr/>
        <p:txBody>
          <a:bodyPr/>
          <a:lstStyle/>
          <a:p>
            <a:fld id="{38826FC0-333C-E549-9FA3-0EE43DF298A3}" type="slidenum">
              <a:rPr lang="en-US" smtClean="0"/>
              <a:pPr/>
              <a:t>6</a:t>
            </a:fld>
            <a:endParaRPr lang="en-US"/>
          </a:p>
        </p:txBody>
      </p:sp>
      <p:pic>
        <p:nvPicPr>
          <p:cNvPr id="4" name="Picture 3">
            <a:extLst>
              <a:ext uri="{FF2B5EF4-FFF2-40B4-BE49-F238E27FC236}">
                <a16:creationId xmlns:a16="http://schemas.microsoft.com/office/drawing/2014/main" id="{FC8826F7-C53B-A15F-D02A-EE55080E1F34}"/>
              </a:ext>
            </a:extLst>
          </p:cNvPr>
          <p:cNvPicPr>
            <a:picLocks noChangeAspect="1"/>
          </p:cNvPicPr>
          <p:nvPr/>
        </p:nvPicPr>
        <p:blipFill>
          <a:blip r:embed="rId3"/>
          <a:stretch>
            <a:fillRect/>
          </a:stretch>
        </p:blipFill>
        <p:spPr>
          <a:xfrm>
            <a:off x="640080" y="1544611"/>
            <a:ext cx="5855063" cy="3768777"/>
          </a:xfrm>
          <a:prstGeom prst="rect">
            <a:avLst/>
          </a:prstGeom>
          <a:ln>
            <a:noFill/>
          </a:ln>
          <a:effectLst>
            <a:outerShdw blurRad="292100" dist="139700" dir="2700000" algn="tl" rotWithShape="0">
              <a:srgbClr val="333333">
                <a:alpha val="65000"/>
              </a:srgbClr>
            </a:outerShdw>
          </a:effectLst>
        </p:spPr>
      </p:pic>
      <p:sp>
        <p:nvSpPr>
          <p:cNvPr id="9" name="Rectangle 8">
            <a:extLst>
              <a:ext uri="{FF2B5EF4-FFF2-40B4-BE49-F238E27FC236}">
                <a16:creationId xmlns:a16="http://schemas.microsoft.com/office/drawing/2014/main" id="{74D94C46-66AF-D988-3DDA-5B24F219D90B}"/>
              </a:ext>
            </a:extLst>
          </p:cNvPr>
          <p:cNvSpPr/>
          <p:nvPr/>
        </p:nvSpPr>
        <p:spPr>
          <a:xfrm>
            <a:off x="7315201" y="0"/>
            <a:ext cx="4876800" cy="6858000"/>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8D0C87B-B916-DD98-B088-3D49DCFD0F1C}"/>
              </a:ext>
            </a:extLst>
          </p:cNvPr>
          <p:cNvSpPr txBox="1"/>
          <p:nvPr/>
        </p:nvSpPr>
        <p:spPr>
          <a:xfrm>
            <a:off x="7766594" y="1547194"/>
            <a:ext cx="3785326" cy="4967905"/>
          </a:xfrm>
          <a:prstGeom prst="rect">
            <a:avLst/>
          </a:prstGeom>
          <a:noFill/>
        </p:spPr>
        <p:txBody>
          <a:bodyPr wrap="square" lIns="0" tIns="0" rIns="0" bIns="0" rtlCol="0">
            <a:noAutofit/>
          </a:bodyPr>
          <a:lstStyle/>
          <a:p>
            <a:pPr marL="285750" indent="-285750" algn="l">
              <a:lnSpc>
                <a:spcPct val="110000"/>
              </a:lnSpc>
              <a:spcBef>
                <a:spcPts val="600"/>
              </a:spcBef>
              <a:spcAft>
                <a:spcPts val="0"/>
              </a:spcAft>
              <a:buFontTx/>
              <a:buChar char="-"/>
            </a:pPr>
            <a:r>
              <a:rPr lang="en-US" dirty="0">
                <a:solidFill>
                  <a:srgbClr val="2E308E"/>
                </a:solidFill>
              </a:rPr>
              <a:t>Range [40, 70]</a:t>
            </a:r>
          </a:p>
          <a:p>
            <a:pPr marL="285750" indent="-285750" algn="l">
              <a:lnSpc>
                <a:spcPct val="110000"/>
              </a:lnSpc>
              <a:spcBef>
                <a:spcPts val="600"/>
              </a:spcBef>
              <a:spcAft>
                <a:spcPts val="0"/>
              </a:spcAft>
              <a:buFontTx/>
              <a:buChar char="-"/>
            </a:pPr>
            <a:endParaRPr lang="en-US" dirty="0">
              <a:solidFill>
                <a:srgbClr val="2E308E"/>
              </a:solidFill>
            </a:endParaRPr>
          </a:p>
          <a:p>
            <a:pPr marL="285750" indent="-285750" algn="l">
              <a:lnSpc>
                <a:spcPct val="110000"/>
              </a:lnSpc>
              <a:spcBef>
                <a:spcPts val="600"/>
              </a:spcBef>
              <a:spcAft>
                <a:spcPts val="0"/>
              </a:spcAft>
              <a:buFontTx/>
              <a:buChar char="-"/>
            </a:pPr>
            <a:r>
              <a:rPr lang="en-US" dirty="0">
                <a:solidFill>
                  <a:srgbClr val="2E308E"/>
                </a:solidFill>
              </a:rPr>
              <a:t>Peaks 35, 50 &amp; 60</a:t>
            </a:r>
          </a:p>
          <a:p>
            <a:pPr marL="285750" indent="-285750" algn="l">
              <a:lnSpc>
                <a:spcPct val="110000"/>
              </a:lnSpc>
              <a:spcBef>
                <a:spcPts val="600"/>
              </a:spcBef>
              <a:spcAft>
                <a:spcPts val="0"/>
              </a:spcAft>
              <a:buFontTx/>
              <a:buChar char="-"/>
            </a:pPr>
            <a:endParaRPr lang="en-US" dirty="0">
              <a:solidFill>
                <a:srgbClr val="2E308E"/>
              </a:solidFill>
            </a:endParaRPr>
          </a:p>
          <a:p>
            <a:pPr marL="285750" indent="-285750" algn="l">
              <a:lnSpc>
                <a:spcPct val="110000"/>
              </a:lnSpc>
              <a:spcBef>
                <a:spcPts val="600"/>
              </a:spcBef>
              <a:spcAft>
                <a:spcPts val="0"/>
              </a:spcAft>
              <a:buFontTx/>
              <a:buChar char="-"/>
            </a:pPr>
            <a:r>
              <a:rPr lang="en-US" dirty="0">
                <a:solidFill>
                  <a:srgbClr val="2E308E"/>
                </a:solidFill>
              </a:rPr>
              <a:t>Empty [0, 30]</a:t>
            </a:r>
          </a:p>
          <a:p>
            <a:pPr marL="285750" indent="-285750" algn="l">
              <a:lnSpc>
                <a:spcPct val="110000"/>
              </a:lnSpc>
              <a:spcBef>
                <a:spcPts val="600"/>
              </a:spcBef>
              <a:spcAft>
                <a:spcPts val="0"/>
              </a:spcAft>
              <a:buFontTx/>
              <a:buChar char="-"/>
            </a:pPr>
            <a:endParaRPr lang="en-US" dirty="0">
              <a:solidFill>
                <a:srgbClr val="2E308E"/>
              </a:solidFill>
            </a:endParaRPr>
          </a:p>
          <a:p>
            <a:pPr marL="285750" indent="-285750" algn="l">
              <a:lnSpc>
                <a:spcPct val="110000"/>
              </a:lnSpc>
              <a:spcBef>
                <a:spcPts val="600"/>
              </a:spcBef>
              <a:spcAft>
                <a:spcPts val="0"/>
              </a:spcAft>
              <a:buFontTx/>
              <a:buChar char="-"/>
            </a:pPr>
            <a:r>
              <a:rPr lang="en-US" dirty="0">
                <a:solidFill>
                  <a:srgbClr val="2E308E"/>
                </a:solidFill>
              </a:rPr>
              <a:t>Moderate to high popularity</a:t>
            </a:r>
          </a:p>
        </p:txBody>
      </p:sp>
    </p:spTree>
    <p:extLst>
      <p:ext uri="{BB962C8B-B14F-4D97-AF65-F5344CB8AC3E}">
        <p14:creationId xmlns:p14="http://schemas.microsoft.com/office/powerpoint/2010/main" val="3766814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iterate type="wd">
                                    <p:tmPct val="10000"/>
                                  </p:iterate>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1+#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5D331-95C7-8B06-8146-FCBF75AA5F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8E5F3F-B0A3-4975-69A4-0CBB57366F8E}"/>
              </a:ext>
            </a:extLst>
          </p:cNvPr>
          <p:cNvSpPr>
            <a:spLocks noGrp="1"/>
          </p:cNvSpPr>
          <p:nvPr>
            <p:ph type="title"/>
          </p:nvPr>
        </p:nvSpPr>
        <p:spPr/>
        <p:txBody>
          <a:bodyPr/>
          <a:lstStyle/>
          <a:p>
            <a:r>
              <a:rPr lang="en-US" dirty="0"/>
              <a:t>Correlation Matrix</a:t>
            </a:r>
          </a:p>
        </p:txBody>
      </p:sp>
      <p:sp>
        <p:nvSpPr>
          <p:cNvPr id="3" name="Footer Placeholder 2">
            <a:extLst>
              <a:ext uri="{FF2B5EF4-FFF2-40B4-BE49-F238E27FC236}">
                <a16:creationId xmlns:a16="http://schemas.microsoft.com/office/drawing/2014/main" id="{2643B1EA-0EAF-2F89-AEC6-893A4E35A428}"/>
              </a:ext>
            </a:extLst>
          </p:cNvPr>
          <p:cNvSpPr>
            <a:spLocks noGrp="1"/>
          </p:cNvSpPr>
          <p:nvPr>
            <p:ph type="ftr" sz="quarter" idx="11"/>
          </p:nvPr>
        </p:nvSpPr>
        <p:spPr/>
        <p:txBody>
          <a:bodyPr/>
          <a:lstStyle/>
          <a:p>
            <a:r>
              <a:rPr lang="en-US"/>
              <a:t>© 2024 Cognizant | Private</a:t>
            </a:r>
          </a:p>
        </p:txBody>
      </p:sp>
      <p:sp>
        <p:nvSpPr>
          <p:cNvPr id="6" name="Slide Number Placeholder 5">
            <a:extLst>
              <a:ext uri="{FF2B5EF4-FFF2-40B4-BE49-F238E27FC236}">
                <a16:creationId xmlns:a16="http://schemas.microsoft.com/office/drawing/2014/main" id="{84FBD04D-F1D1-D15F-BB94-1B37D0885FB4}"/>
              </a:ext>
            </a:extLst>
          </p:cNvPr>
          <p:cNvSpPr>
            <a:spLocks noGrp="1"/>
          </p:cNvSpPr>
          <p:nvPr>
            <p:ph type="sldNum" sz="quarter" idx="12"/>
          </p:nvPr>
        </p:nvSpPr>
        <p:spPr/>
        <p:txBody>
          <a:bodyPr/>
          <a:lstStyle/>
          <a:p>
            <a:fld id="{38826FC0-333C-E549-9FA3-0EE43DF298A3}" type="slidenum">
              <a:rPr lang="en-US" smtClean="0"/>
              <a:pPr/>
              <a:t>7</a:t>
            </a:fld>
            <a:endParaRPr lang="en-US"/>
          </a:p>
        </p:txBody>
      </p:sp>
      <p:pic>
        <p:nvPicPr>
          <p:cNvPr id="7" name="Picture 6">
            <a:extLst>
              <a:ext uri="{FF2B5EF4-FFF2-40B4-BE49-F238E27FC236}">
                <a16:creationId xmlns:a16="http://schemas.microsoft.com/office/drawing/2014/main" id="{D3A58101-DE83-1863-E582-3682C51E2668}"/>
              </a:ext>
            </a:extLst>
          </p:cNvPr>
          <p:cNvPicPr>
            <a:picLocks noChangeAspect="1"/>
          </p:cNvPicPr>
          <p:nvPr/>
        </p:nvPicPr>
        <p:blipFill>
          <a:blip r:embed="rId3"/>
          <a:stretch>
            <a:fillRect/>
          </a:stretch>
        </p:blipFill>
        <p:spPr>
          <a:xfrm>
            <a:off x="3434957" y="921127"/>
            <a:ext cx="5322086" cy="5015746"/>
          </a:xfrm>
          <a:prstGeom prst="rect">
            <a:avLst/>
          </a:prstGeom>
        </p:spPr>
      </p:pic>
      <p:sp>
        <p:nvSpPr>
          <p:cNvPr id="4" name="Rectangle 3">
            <a:extLst>
              <a:ext uri="{FF2B5EF4-FFF2-40B4-BE49-F238E27FC236}">
                <a16:creationId xmlns:a16="http://schemas.microsoft.com/office/drawing/2014/main" id="{CF27286F-5906-7FA1-2DA3-EEC66F67A3E0}"/>
              </a:ext>
            </a:extLst>
          </p:cNvPr>
          <p:cNvSpPr/>
          <p:nvPr/>
        </p:nvSpPr>
        <p:spPr>
          <a:xfrm>
            <a:off x="4165599" y="1095830"/>
            <a:ext cx="348344" cy="4078514"/>
          </a:xfrm>
          <a:prstGeom prst="rect">
            <a:avLst/>
          </a:prstGeom>
          <a:noFill/>
          <a:ln>
            <a:solidFill>
              <a:srgbClr val="B81F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485C7CA-4E27-6D42-3D97-0F3E0713CC98}"/>
              </a:ext>
            </a:extLst>
          </p:cNvPr>
          <p:cNvSpPr txBox="1"/>
          <p:nvPr/>
        </p:nvSpPr>
        <p:spPr>
          <a:xfrm>
            <a:off x="378097" y="2169501"/>
            <a:ext cx="2627085" cy="332399"/>
          </a:xfrm>
          <a:prstGeom prst="rect">
            <a:avLst/>
          </a:prstGeom>
          <a:noFill/>
        </p:spPr>
        <p:txBody>
          <a:bodyPr wrap="square" lIns="0" tIns="0" rIns="0" bIns="0" rtlCol="0">
            <a:noAutofit/>
          </a:bodyPr>
          <a:lstStyle/>
          <a:p>
            <a:pPr algn="ctr">
              <a:lnSpc>
                <a:spcPct val="110000"/>
              </a:lnSpc>
              <a:spcBef>
                <a:spcPts val="600"/>
              </a:spcBef>
              <a:spcAft>
                <a:spcPts val="0"/>
              </a:spcAft>
            </a:pPr>
            <a:r>
              <a:rPr lang="en-US" sz="1200" b="1" dirty="0"/>
              <a:t>Positive correlation</a:t>
            </a:r>
          </a:p>
        </p:txBody>
      </p:sp>
      <p:graphicFrame>
        <p:nvGraphicFramePr>
          <p:cNvPr id="8" name="Table 7">
            <a:extLst>
              <a:ext uri="{FF2B5EF4-FFF2-40B4-BE49-F238E27FC236}">
                <a16:creationId xmlns:a16="http://schemas.microsoft.com/office/drawing/2014/main" id="{C5C58E20-03E9-5DC3-487F-1892DC17705F}"/>
              </a:ext>
            </a:extLst>
          </p:cNvPr>
          <p:cNvGraphicFramePr>
            <a:graphicFrameLocks noGrp="1"/>
          </p:cNvGraphicFramePr>
          <p:nvPr>
            <p:extLst>
              <p:ext uri="{D42A27DB-BD31-4B8C-83A1-F6EECF244321}">
                <p14:modId xmlns:p14="http://schemas.microsoft.com/office/powerpoint/2010/main" val="3817389044"/>
              </p:ext>
            </p:extLst>
          </p:nvPr>
        </p:nvGraphicFramePr>
        <p:xfrm>
          <a:off x="983724" y="2507342"/>
          <a:ext cx="1415830" cy="2225040"/>
        </p:xfrm>
        <a:graphic>
          <a:graphicData uri="http://schemas.openxmlformats.org/drawingml/2006/table">
            <a:tbl>
              <a:tblPr firstRow="1" bandRow="1">
                <a:tableStyleId>{8EC20E35-A176-4012-BC5E-935CFFF8708E}</a:tableStyleId>
              </a:tblPr>
              <a:tblGrid>
                <a:gridCol w="1415830">
                  <a:extLst>
                    <a:ext uri="{9D8B030D-6E8A-4147-A177-3AD203B41FA5}">
                      <a16:colId xmlns:a16="http://schemas.microsoft.com/office/drawing/2014/main" val="1201639630"/>
                    </a:ext>
                  </a:extLst>
                </a:gridCol>
              </a:tblGrid>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w="25400" cmpd="sng">
                      <a:noFill/>
                    </a:lnT>
                    <a:lnB w="25400" cmpd="sng">
                      <a:noFill/>
                    </a:lnB>
                    <a:lnTlToBr w="12700" cmpd="sng">
                      <a:noFill/>
                      <a:prstDash val="solid"/>
                    </a:lnTlToBr>
                    <a:lnBlToTr w="12700" cmpd="sng">
                      <a:noFill/>
                      <a:prstDash val="solid"/>
                    </a:lnBlToTr>
                    <a:solidFill>
                      <a:srgbClr val="2E308E"/>
                    </a:solidFill>
                  </a:tcPr>
                </a:tc>
                <a:extLst>
                  <a:ext uri="{0D108BD9-81ED-4DB2-BD59-A6C34878D82A}">
                    <a16:rowId xmlns:a16="http://schemas.microsoft.com/office/drawing/2014/main" val="3909423055"/>
                  </a:ext>
                </a:extLst>
              </a:tr>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w="25400" cmpd="sng">
                      <a:noFill/>
                    </a:lnT>
                    <a:lnB>
                      <a:noFill/>
                    </a:lnB>
                    <a:lnTlToBr w="12700" cmpd="sng">
                      <a:noFill/>
                      <a:prstDash val="solid"/>
                    </a:lnTlToBr>
                    <a:lnBlToTr w="12700" cmpd="sng">
                      <a:noFill/>
                      <a:prstDash val="solid"/>
                    </a:lnBlToTr>
                    <a:solidFill>
                      <a:srgbClr val="7373D8"/>
                    </a:solidFill>
                  </a:tcPr>
                </a:tc>
                <a:extLst>
                  <a:ext uri="{0D108BD9-81ED-4DB2-BD59-A6C34878D82A}">
                    <a16:rowId xmlns:a16="http://schemas.microsoft.com/office/drawing/2014/main" val="2495122704"/>
                  </a:ext>
                </a:extLst>
              </a:tr>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rgbClr val="2E308E"/>
                    </a:solidFill>
                  </a:tcPr>
                </a:tc>
                <a:extLst>
                  <a:ext uri="{0D108BD9-81ED-4DB2-BD59-A6C34878D82A}">
                    <a16:rowId xmlns:a16="http://schemas.microsoft.com/office/drawing/2014/main" val="2961750902"/>
                  </a:ext>
                </a:extLst>
              </a:tr>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rgbClr val="7373D8"/>
                    </a:solidFill>
                  </a:tcPr>
                </a:tc>
                <a:extLst>
                  <a:ext uri="{0D108BD9-81ED-4DB2-BD59-A6C34878D82A}">
                    <a16:rowId xmlns:a16="http://schemas.microsoft.com/office/drawing/2014/main" val="4014800852"/>
                  </a:ext>
                </a:extLst>
              </a:tr>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2E308E"/>
                    </a:solidFill>
                  </a:tcPr>
                </a:tc>
                <a:extLst>
                  <a:ext uri="{0D108BD9-81ED-4DB2-BD59-A6C34878D82A}">
                    <a16:rowId xmlns:a16="http://schemas.microsoft.com/office/drawing/2014/main" val="3669454721"/>
                  </a:ext>
                </a:extLst>
              </a:tr>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7373D8"/>
                    </a:solidFill>
                  </a:tcPr>
                </a:tc>
                <a:extLst>
                  <a:ext uri="{0D108BD9-81ED-4DB2-BD59-A6C34878D82A}">
                    <a16:rowId xmlns:a16="http://schemas.microsoft.com/office/drawing/2014/main" val="4218309528"/>
                  </a:ext>
                </a:extLst>
              </a:tr>
            </a:tbl>
          </a:graphicData>
        </a:graphic>
      </p:graphicFrame>
      <p:sp>
        <p:nvSpPr>
          <p:cNvPr id="10" name="TextBox 9">
            <a:extLst>
              <a:ext uri="{FF2B5EF4-FFF2-40B4-BE49-F238E27FC236}">
                <a16:creationId xmlns:a16="http://schemas.microsoft.com/office/drawing/2014/main" id="{4F3ACEE2-6BD9-0870-5B6E-E3194443C444}"/>
              </a:ext>
            </a:extLst>
          </p:cNvPr>
          <p:cNvSpPr txBox="1"/>
          <p:nvPr/>
        </p:nvSpPr>
        <p:spPr>
          <a:xfrm>
            <a:off x="9170851" y="2169500"/>
            <a:ext cx="2627085" cy="332399"/>
          </a:xfrm>
          <a:prstGeom prst="rect">
            <a:avLst/>
          </a:prstGeom>
          <a:noFill/>
        </p:spPr>
        <p:txBody>
          <a:bodyPr wrap="square" lIns="0" tIns="0" rIns="0" bIns="0" rtlCol="0">
            <a:noAutofit/>
          </a:bodyPr>
          <a:lstStyle/>
          <a:p>
            <a:pPr algn="ctr">
              <a:lnSpc>
                <a:spcPct val="110000"/>
              </a:lnSpc>
              <a:spcBef>
                <a:spcPts val="600"/>
              </a:spcBef>
              <a:spcAft>
                <a:spcPts val="0"/>
              </a:spcAft>
            </a:pPr>
            <a:r>
              <a:rPr lang="en-US" sz="1200" b="1" dirty="0"/>
              <a:t>Negative correlation</a:t>
            </a:r>
          </a:p>
        </p:txBody>
      </p:sp>
      <p:graphicFrame>
        <p:nvGraphicFramePr>
          <p:cNvPr id="11" name="Table 10">
            <a:extLst>
              <a:ext uri="{FF2B5EF4-FFF2-40B4-BE49-F238E27FC236}">
                <a16:creationId xmlns:a16="http://schemas.microsoft.com/office/drawing/2014/main" id="{F171DDC8-E46F-4FED-CBE4-C229F6526E14}"/>
              </a:ext>
            </a:extLst>
          </p:cNvPr>
          <p:cNvGraphicFramePr>
            <a:graphicFrameLocks noGrp="1"/>
          </p:cNvGraphicFramePr>
          <p:nvPr>
            <p:extLst>
              <p:ext uri="{D42A27DB-BD31-4B8C-83A1-F6EECF244321}">
                <p14:modId xmlns:p14="http://schemas.microsoft.com/office/powerpoint/2010/main" val="1959138253"/>
              </p:ext>
            </p:extLst>
          </p:nvPr>
        </p:nvGraphicFramePr>
        <p:xfrm>
          <a:off x="9776478" y="2507342"/>
          <a:ext cx="1415830" cy="2225040"/>
        </p:xfrm>
        <a:graphic>
          <a:graphicData uri="http://schemas.openxmlformats.org/drawingml/2006/table">
            <a:tbl>
              <a:tblPr firstRow="1" bandRow="1">
                <a:tableStyleId>{8EC20E35-A176-4012-BC5E-935CFFF8708E}</a:tableStyleId>
              </a:tblPr>
              <a:tblGrid>
                <a:gridCol w="1415830">
                  <a:extLst>
                    <a:ext uri="{9D8B030D-6E8A-4147-A177-3AD203B41FA5}">
                      <a16:colId xmlns:a16="http://schemas.microsoft.com/office/drawing/2014/main" val="1201639630"/>
                    </a:ext>
                  </a:extLst>
                </a:gridCol>
              </a:tblGrid>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w="25400" cmpd="sng">
                      <a:noFill/>
                    </a:lnT>
                    <a:lnB w="25400" cmpd="sng">
                      <a:noFill/>
                    </a:lnB>
                    <a:lnTlToBr w="12700" cmpd="sng">
                      <a:noFill/>
                      <a:prstDash val="solid"/>
                    </a:lnTlToBr>
                    <a:lnBlToTr w="12700" cmpd="sng">
                      <a:noFill/>
                      <a:prstDash val="solid"/>
                    </a:lnBlToTr>
                    <a:solidFill>
                      <a:srgbClr val="2E308E"/>
                    </a:solidFill>
                  </a:tcPr>
                </a:tc>
                <a:extLst>
                  <a:ext uri="{0D108BD9-81ED-4DB2-BD59-A6C34878D82A}">
                    <a16:rowId xmlns:a16="http://schemas.microsoft.com/office/drawing/2014/main" val="3909423055"/>
                  </a:ext>
                </a:extLst>
              </a:tr>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w="25400" cmpd="sng">
                      <a:noFill/>
                    </a:lnT>
                    <a:lnB>
                      <a:noFill/>
                    </a:lnB>
                    <a:lnTlToBr w="12700" cmpd="sng">
                      <a:noFill/>
                      <a:prstDash val="solid"/>
                    </a:lnTlToBr>
                    <a:lnBlToTr w="12700" cmpd="sng">
                      <a:noFill/>
                      <a:prstDash val="solid"/>
                    </a:lnBlToTr>
                    <a:solidFill>
                      <a:srgbClr val="7373D8"/>
                    </a:solidFill>
                  </a:tcPr>
                </a:tc>
                <a:extLst>
                  <a:ext uri="{0D108BD9-81ED-4DB2-BD59-A6C34878D82A}">
                    <a16:rowId xmlns:a16="http://schemas.microsoft.com/office/drawing/2014/main" val="2495122704"/>
                  </a:ext>
                </a:extLst>
              </a:tr>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rgbClr val="2E308E"/>
                    </a:solidFill>
                  </a:tcPr>
                </a:tc>
                <a:extLst>
                  <a:ext uri="{0D108BD9-81ED-4DB2-BD59-A6C34878D82A}">
                    <a16:rowId xmlns:a16="http://schemas.microsoft.com/office/drawing/2014/main" val="2961750902"/>
                  </a:ext>
                </a:extLst>
              </a:tr>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solidFill>
                      <a:srgbClr val="7373D8"/>
                    </a:solidFill>
                  </a:tcPr>
                </a:tc>
                <a:extLst>
                  <a:ext uri="{0D108BD9-81ED-4DB2-BD59-A6C34878D82A}">
                    <a16:rowId xmlns:a16="http://schemas.microsoft.com/office/drawing/2014/main" val="4014800852"/>
                  </a:ext>
                </a:extLst>
              </a:tr>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2E308E"/>
                    </a:solidFill>
                  </a:tcPr>
                </a:tc>
                <a:extLst>
                  <a:ext uri="{0D108BD9-81ED-4DB2-BD59-A6C34878D82A}">
                    <a16:rowId xmlns:a16="http://schemas.microsoft.com/office/drawing/2014/main" val="3669454721"/>
                  </a:ext>
                </a:extLst>
              </a:tr>
              <a:tr h="370840">
                <a:tc>
                  <a:txBody>
                    <a:bodyPr/>
                    <a:lstStyle/>
                    <a:p>
                      <a:pPr algn="ctr"/>
                      <a:endParaRPr lang="en-US" sz="1100" b="0" kern="1100" dirty="0">
                        <a:solidFill>
                          <a:schemeClr val="lt1"/>
                        </a:solidFill>
                        <a:latin typeface="+mn-lt"/>
                        <a:ea typeface="+mn-ea"/>
                        <a:cs typeface="+mn-cs"/>
                      </a:endParaRPr>
                    </a:p>
                  </a:txBody>
                  <a:tcPr anchor="ctr">
                    <a:lnL>
                      <a:noFill/>
                    </a:lnL>
                    <a:lnR w="12700" cap="flat" cmpd="sng" algn="ctr">
                      <a:noFill/>
                      <a:prstDash val="solid"/>
                      <a:round/>
                      <a:headEnd type="none" w="med" len="med"/>
                      <a:tailEnd type="none" w="med" len="med"/>
                    </a:lnR>
                    <a:lnT>
                      <a:noFill/>
                    </a:lnT>
                    <a:lnB w="25400" cmpd="sng">
                      <a:noFill/>
                    </a:lnB>
                    <a:lnTlToBr w="12700" cmpd="sng">
                      <a:noFill/>
                      <a:prstDash val="solid"/>
                    </a:lnTlToBr>
                    <a:lnBlToTr w="12700" cmpd="sng">
                      <a:noFill/>
                      <a:prstDash val="solid"/>
                    </a:lnBlToTr>
                    <a:solidFill>
                      <a:srgbClr val="7373D8"/>
                    </a:solidFill>
                  </a:tcPr>
                </a:tc>
                <a:extLst>
                  <a:ext uri="{0D108BD9-81ED-4DB2-BD59-A6C34878D82A}">
                    <a16:rowId xmlns:a16="http://schemas.microsoft.com/office/drawing/2014/main" val="4218309528"/>
                  </a:ext>
                </a:extLst>
              </a:tr>
            </a:tbl>
          </a:graphicData>
        </a:graphic>
      </p:graphicFrame>
      <p:sp>
        <p:nvSpPr>
          <p:cNvPr id="12" name="TextBox 11">
            <a:extLst>
              <a:ext uri="{FF2B5EF4-FFF2-40B4-BE49-F238E27FC236}">
                <a16:creationId xmlns:a16="http://schemas.microsoft.com/office/drawing/2014/main" id="{64E0B60A-F67B-4249-CAB6-64C339C91089}"/>
              </a:ext>
            </a:extLst>
          </p:cNvPr>
          <p:cNvSpPr txBox="1"/>
          <p:nvPr/>
        </p:nvSpPr>
        <p:spPr>
          <a:xfrm>
            <a:off x="1049381" y="2458017"/>
            <a:ext cx="1284515" cy="629194"/>
          </a:xfrm>
          <a:prstGeom prst="rect">
            <a:avLst/>
          </a:prstGeom>
          <a:noFill/>
        </p:spPr>
        <p:txBody>
          <a:bodyPr wrap="square" lIns="0" tIns="0" rIns="0" bIns="0" rtlCol="0">
            <a:noAutofit/>
          </a:bodyPr>
          <a:lstStyle/>
          <a:p>
            <a:pPr algn="ctr">
              <a:lnSpc>
                <a:spcPct val="200000"/>
              </a:lnSpc>
              <a:spcBef>
                <a:spcPts val="600"/>
              </a:spcBef>
              <a:spcAft>
                <a:spcPts val="0"/>
              </a:spcAft>
            </a:pPr>
            <a:r>
              <a:rPr lang="en-US" sz="1100" dirty="0"/>
              <a:t>Loudness</a:t>
            </a:r>
          </a:p>
          <a:p>
            <a:pPr algn="ctr">
              <a:lnSpc>
                <a:spcPct val="200000"/>
              </a:lnSpc>
              <a:spcBef>
                <a:spcPts val="600"/>
              </a:spcBef>
              <a:spcAft>
                <a:spcPts val="0"/>
              </a:spcAft>
            </a:pPr>
            <a:r>
              <a:rPr lang="en-US" sz="1100" dirty="0"/>
              <a:t>Energy</a:t>
            </a:r>
          </a:p>
        </p:txBody>
      </p:sp>
      <p:sp>
        <p:nvSpPr>
          <p:cNvPr id="13" name="TextBox 12">
            <a:extLst>
              <a:ext uri="{FF2B5EF4-FFF2-40B4-BE49-F238E27FC236}">
                <a16:creationId xmlns:a16="http://schemas.microsoft.com/office/drawing/2014/main" id="{B086AF5A-033F-274B-1C03-0A201DB09EB5}"/>
              </a:ext>
            </a:extLst>
          </p:cNvPr>
          <p:cNvSpPr txBox="1"/>
          <p:nvPr/>
        </p:nvSpPr>
        <p:spPr>
          <a:xfrm>
            <a:off x="9842135" y="2501899"/>
            <a:ext cx="1284515" cy="386783"/>
          </a:xfrm>
          <a:prstGeom prst="rect">
            <a:avLst/>
          </a:prstGeom>
          <a:noFill/>
        </p:spPr>
        <p:txBody>
          <a:bodyPr wrap="square" lIns="0" tIns="0" rIns="0" bIns="0" rtlCol="0">
            <a:noAutofit/>
          </a:bodyPr>
          <a:lstStyle/>
          <a:p>
            <a:pPr algn="ctr">
              <a:lnSpc>
                <a:spcPct val="200000"/>
              </a:lnSpc>
              <a:spcBef>
                <a:spcPts val="600"/>
              </a:spcBef>
              <a:spcAft>
                <a:spcPts val="0"/>
              </a:spcAft>
            </a:pPr>
            <a:r>
              <a:rPr lang="en-US" sz="1100" kern="1100" dirty="0" err="1">
                <a:solidFill>
                  <a:schemeClr val="lt1"/>
                </a:solidFill>
              </a:rPr>
              <a:t>Acousticness</a:t>
            </a:r>
            <a:endParaRPr lang="en-US" sz="1100" dirty="0"/>
          </a:p>
        </p:txBody>
      </p:sp>
      <p:sp>
        <p:nvSpPr>
          <p:cNvPr id="14" name="TextBox 13">
            <a:extLst>
              <a:ext uri="{FF2B5EF4-FFF2-40B4-BE49-F238E27FC236}">
                <a16:creationId xmlns:a16="http://schemas.microsoft.com/office/drawing/2014/main" id="{6DD7C4EB-6E7C-172C-5126-6836B3ED9FA6}"/>
              </a:ext>
            </a:extLst>
          </p:cNvPr>
          <p:cNvSpPr txBox="1"/>
          <p:nvPr/>
        </p:nvSpPr>
        <p:spPr>
          <a:xfrm>
            <a:off x="1049381" y="3194551"/>
            <a:ext cx="1284515" cy="629194"/>
          </a:xfrm>
          <a:prstGeom prst="rect">
            <a:avLst/>
          </a:prstGeom>
          <a:noFill/>
        </p:spPr>
        <p:txBody>
          <a:bodyPr wrap="square" lIns="0" tIns="0" rIns="0" bIns="0" rtlCol="0">
            <a:noAutofit/>
          </a:bodyPr>
          <a:lstStyle/>
          <a:p>
            <a:pPr algn="ctr">
              <a:lnSpc>
                <a:spcPct val="200000"/>
              </a:lnSpc>
              <a:spcBef>
                <a:spcPts val="600"/>
              </a:spcBef>
            </a:pPr>
            <a:r>
              <a:rPr lang="en-US" sz="1100" kern="1100" dirty="0">
                <a:solidFill>
                  <a:schemeClr val="lt1"/>
                </a:solidFill>
              </a:rPr>
              <a:t>Danceability</a:t>
            </a:r>
            <a:endParaRPr lang="en-US" sz="1100" dirty="0"/>
          </a:p>
          <a:p>
            <a:pPr algn="ctr">
              <a:lnSpc>
                <a:spcPct val="200000"/>
              </a:lnSpc>
              <a:spcBef>
                <a:spcPts val="600"/>
              </a:spcBef>
            </a:pPr>
            <a:r>
              <a:rPr lang="en-US" sz="1100" kern="1100" dirty="0">
                <a:solidFill>
                  <a:schemeClr val="lt1"/>
                </a:solidFill>
              </a:rPr>
              <a:t>Valence</a:t>
            </a:r>
          </a:p>
          <a:p>
            <a:pPr algn="ctr">
              <a:lnSpc>
                <a:spcPct val="200000"/>
              </a:lnSpc>
              <a:spcBef>
                <a:spcPts val="600"/>
              </a:spcBef>
              <a:spcAft>
                <a:spcPts val="0"/>
              </a:spcAft>
            </a:pPr>
            <a:endParaRPr lang="en-US" sz="1100" dirty="0"/>
          </a:p>
        </p:txBody>
      </p:sp>
      <p:sp>
        <p:nvSpPr>
          <p:cNvPr id="15" name="TextBox 14">
            <a:extLst>
              <a:ext uri="{FF2B5EF4-FFF2-40B4-BE49-F238E27FC236}">
                <a16:creationId xmlns:a16="http://schemas.microsoft.com/office/drawing/2014/main" id="{67523B23-7C43-0C0D-CE07-C73F8769281F}"/>
              </a:ext>
            </a:extLst>
          </p:cNvPr>
          <p:cNvSpPr txBox="1"/>
          <p:nvPr/>
        </p:nvSpPr>
        <p:spPr>
          <a:xfrm>
            <a:off x="9824567" y="2874507"/>
            <a:ext cx="1284515" cy="386783"/>
          </a:xfrm>
          <a:prstGeom prst="rect">
            <a:avLst/>
          </a:prstGeom>
          <a:noFill/>
        </p:spPr>
        <p:txBody>
          <a:bodyPr wrap="square" lIns="0" tIns="0" rIns="0" bIns="0" rtlCol="0">
            <a:noAutofit/>
          </a:bodyPr>
          <a:lstStyle/>
          <a:p>
            <a:pPr algn="ctr">
              <a:lnSpc>
                <a:spcPct val="200000"/>
              </a:lnSpc>
              <a:spcBef>
                <a:spcPts val="600"/>
              </a:spcBef>
              <a:spcAft>
                <a:spcPts val="0"/>
              </a:spcAft>
            </a:pPr>
            <a:r>
              <a:rPr lang="en-US" sz="1100" kern="1100" dirty="0">
                <a:solidFill>
                  <a:schemeClr val="lt1"/>
                </a:solidFill>
              </a:rPr>
              <a:t>Energy</a:t>
            </a:r>
            <a:endParaRPr lang="en-US" sz="1100" dirty="0"/>
          </a:p>
        </p:txBody>
      </p:sp>
      <p:cxnSp>
        <p:nvCxnSpPr>
          <p:cNvPr id="17" name="Straight Connector 16">
            <a:extLst>
              <a:ext uri="{FF2B5EF4-FFF2-40B4-BE49-F238E27FC236}">
                <a16:creationId xmlns:a16="http://schemas.microsoft.com/office/drawing/2014/main" id="{35C395F5-DDEA-318C-2F77-6489D1F80890}"/>
              </a:ext>
            </a:extLst>
          </p:cNvPr>
          <p:cNvCxnSpPr>
            <a:cxnSpLocks/>
          </p:cNvCxnSpPr>
          <p:nvPr/>
        </p:nvCxnSpPr>
        <p:spPr>
          <a:xfrm>
            <a:off x="1342571" y="3087211"/>
            <a:ext cx="660400"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2514BDF7-56E6-69C0-4EBB-DE509FCDA8A8}"/>
              </a:ext>
            </a:extLst>
          </p:cNvPr>
          <p:cNvSpPr txBox="1"/>
          <p:nvPr/>
        </p:nvSpPr>
        <p:spPr>
          <a:xfrm>
            <a:off x="9842134" y="3205118"/>
            <a:ext cx="1284515" cy="386783"/>
          </a:xfrm>
          <a:prstGeom prst="rect">
            <a:avLst/>
          </a:prstGeom>
          <a:noFill/>
        </p:spPr>
        <p:txBody>
          <a:bodyPr wrap="square" lIns="0" tIns="0" rIns="0" bIns="0" rtlCol="0">
            <a:noAutofit/>
          </a:bodyPr>
          <a:lstStyle/>
          <a:p>
            <a:pPr algn="ctr">
              <a:lnSpc>
                <a:spcPct val="200000"/>
              </a:lnSpc>
              <a:spcBef>
                <a:spcPts val="600"/>
              </a:spcBef>
              <a:spcAft>
                <a:spcPts val="0"/>
              </a:spcAft>
            </a:pPr>
            <a:r>
              <a:rPr lang="en-US" sz="1100" kern="1100" dirty="0" err="1">
                <a:solidFill>
                  <a:schemeClr val="lt1"/>
                </a:solidFill>
              </a:rPr>
              <a:t>Instrumentalness</a:t>
            </a:r>
            <a:endParaRPr lang="en-US" sz="1100" kern="1100" dirty="0">
              <a:solidFill>
                <a:schemeClr val="lt1"/>
              </a:solidFill>
            </a:endParaRPr>
          </a:p>
          <a:p>
            <a:pPr algn="ctr">
              <a:lnSpc>
                <a:spcPct val="200000"/>
              </a:lnSpc>
              <a:spcBef>
                <a:spcPts val="600"/>
              </a:spcBef>
              <a:spcAft>
                <a:spcPts val="0"/>
              </a:spcAft>
            </a:pPr>
            <a:r>
              <a:rPr lang="en-US" sz="1100" dirty="0"/>
              <a:t>Mode</a:t>
            </a:r>
            <a:endParaRPr lang="en-US" sz="1100" kern="1100" dirty="0">
              <a:solidFill>
                <a:schemeClr val="lt1"/>
              </a:solidFill>
            </a:endParaRPr>
          </a:p>
        </p:txBody>
      </p:sp>
      <p:sp>
        <p:nvSpPr>
          <p:cNvPr id="21" name="Oval 20">
            <a:extLst>
              <a:ext uri="{FF2B5EF4-FFF2-40B4-BE49-F238E27FC236}">
                <a16:creationId xmlns:a16="http://schemas.microsoft.com/office/drawing/2014/main" id="{DFB88E3B-2E18-FC22-AF19-C911E57C7EEA}"/>
              </a:ext>
            </a:extLst>
          </p:cNvPr>
          <p:cNvSpPr/>
          <p:nvPr/>
        </p:nvSpPr>
        <p:spPr>
          <a:xfrm>
            <a:off x="4125685" y="2949655"/>
            <a:ext cx="428172" cy="431800"/>
          </a:xfrm>
          <a:prstGeom prst="ellipse">
            <a:avLst/>
          </a:prstGeom>
          <a:noFill/>
          <a:ln>
            <a:solidFill>
              <a:srgbClr val="B81F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22" name="Oval 21">
            <a:extLst>
              <a:ext uri="{FF2B5EF4-FFF2-40B4-BE49-F238E27FC236}">
                <a16:creationId xmlns:a16="http://schemas.microsoft.com/office/drawing/2014/main" id="{F86FBA25-A66C-004C-51C4-555E9D645705}"/>
              </a:ext>
            </a:extLst>
          </p:cNvPr>
          <p:cNvSpPr/>
          <p:nvPr/>
        </p:nvSpPr>
        <p:spPr>
          <a:xfrm>
            <a:off x="4125685" y="3846099"/>
            <a:ext cx="428172" cy="431800"/>
          </a:xfrm>
          <a:prstGeom prst="ellipse">
            <a:avLst/>
          </a:prstGeom>
          <a:noFill/>
          <a:ln>
            <a:solidFill>
              <a:srgbClr val="B81F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cxnSp>
        <p:nvCxnSpPr>
          <p:cNvPr id="23" name="Straight Connector 22">
            <a:extLst>
              <a:ext uri="{FF2B5EF4-FFF2-40B4-BE49-F238E27FC236}">
                <a16:creationId xmlns:a16="http://schemas.microsoft.com/office/drawing/2014/main" id="{4EDFE4F8-CA20-73AB-1731-379F8C782AC2}"/>
              </a:ext>
            </a:extLst>
          </p:cNvPr>
          <p:cNvCxnSpPr>
            <a:cxnSpLocks/>
          </p:cNvCxnSpPr>
          <p:nvPr/>
        </p:nvCxnSpPr>
        <p:spPr>
          <a:xfrm>
            <a:off x="9956800" y="2724354"/>
            <a:ext cx="1045029" cy="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75ADEBC9-390F-B09A-7983-A1226F38F938}"/>
              </a:ext>
            </a:extLst>
          </p:cNvPr>
          <p:cNvSpPr txBox="1"/>
          <p:nvPr/>
        </p:nvSpPr>
        <p:spPr>
          <a:xfrm>
            <a:off x="1030513" y="3976926"/>
            <a:ext cx="1284515" cy="386783"/>
          </a:xfrm>
          <a:prstGeom prst="rect">
            <a:avLst/>
          </a:prstGeom>
          <a:noFill/>
        </p:spPr>
        <p:txBody>
          <a:bodyPr wrap="square" lIns="0" tIns="0" rIns="0" bIns="0" rtlCol="0">
            <a:noAutofit/>
          </a:bodyPr>
          <a:lstStyle/>
          <a:p>
            <a:pPr algn="ctr">
              <a:lnSpc>
                <a:spcPct val="200000"/>
              </a:lnSpc>
              <a:spcBef>
                <a:spcPts val="600"/>
              </a:spcBef>
              <a:spcAft>
                <a:spcPts val="0"/>
              </a:spcAft>
            </a:pPr>
            <a:r>
              <a:rPr lang="en-US" sz="1100" kern="1100" dirty="0" err="1">
                <a:solidFill>
                  <a:schemeClr val="lt1"/>
                </a:solidFill>
              </a:rPr>
              <a:t>Acousticness</a:t>
            </a:r>
            <a:endParaRPr lang="en-US" sz="1100" dirty="0"/>
          </a:p>
        </p:txBody>
      </p:sp>
      <p:sp>
        <p:nvSpPr>
          <p:cNvPr id="27" name="Oval 26">
            <a:extLst>
              <a:ext uri="{FF2B5EF4-FFF2-40B4-BE49-F238E27FC236}">
                <a16:creationId xmlns:a16="http://schemas.microsoft.com/office/drawing/2014/main" id="{19BB812E-3F6F-1566-9298-606E5D712CF6}"/>
              </a:ext>
            </a:extLst>
          </p:cNvPr>
          <p:cNvSpPr/>
          <p:nvPr/>
        </p:nvSpPr>
        <p:spPr>
          <a:xfrm>
            <a:off x="5011055" y="2628125"/>
            <a:ext cx="428172" cy="431800"/>
          </a:xfrm>
          <a:prstGeom prst="ellipse">
            <a:avLst/>
          </a:prstGeom>
          <a:noFill/>
          <a:ln>
            <a:solidFill>
              <a:srgbClr val="B81F2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Tree>
    <p:extLst>
      <p:ext uri="{BB962C8B-B14F-4D97-AF65-F5344CB8AC3E}">
        <p14:creationId xmlns:p14="http://schemas.microsoft.com/office/powerpoint/2010/main" val="2280811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childTnLst>
                                </p:cTn>
                              </p:par>
                              <p:par>
                                <p:cTn id="26" presetID="10" presetClass="entr" presetSubtype="0" fill="hold"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 presetClass="entr" presetSubtype="0" fill="hold" grpId="0" nodeType="withEffect">
                                  <p:stCondLst>
                                    <p:cond delay="0"/>
                                  </p:stCondLst>
                                  <p:childTnLst>
                                    <p:set>
                                      <p:cBhvr>
                                        <p:cTn id="35" dur="1" fill="hold">
                                          <p:stCondLst>
                                            <p:cond delay="0"/>
                                          </p:stCondLst>
                                        </p:cTn>
                                        <p:tgtEl>
                                          <p:spTgt spid="26"/>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20"/>
                                        </p:tgtEl>
                                        <p:attrNameLst>
                                          <p:attrName>style.visibility</p:attrName>
                                        </p:attrNameLst>
                                      </p:cBhvr>
                                      <p:to>
                                        <p:strVal val="visible"/>
                                      </p:to>
                                    </p:set>
                                  </p:childTnLst>
                                </p:cTn>
                              </p:par>
                              <p:par>
                                <p:cTn id="40" presetID="1" presetClass="exit" presetSubtype="0" fill="hold" grpId="1" nodeType="withEffect">
                                  <p:stCondLst>
                                    <p:cond delay="0"/>
                                  </p:stCondLst>
                                  <p:childTnLst>
                                    <p:set>
                                      <p:cBhvr>
                                        <p:cTn id="41" dur="1" fill="hold">
                                          <p:stCondLst>
                                            <p:cond delay="0"/>
                                          </p:stCondLst>
                                        </p:cTn>
                                        <p:tgtEl>
                                          <p:spTgt spid="4"/>
                                        </p:tgtEl>
                                        <p:attrNameLst>
                                          <p:attrName>style.visibility</p:attrName>
                                        </p:attrNameLst>
                                      </p:cBhvr>
                                      <p:to>
                                        <p:strVal val="hidden"/>
                                      </p:to>
                                    </p:set>
                                  </p:childTnLst>
                                </p:cTn>
                              </p:par>
                              <p:par>
                                <p:cTn id="42" presetID="10" presetClass="entr" presetSubtype="0"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grpId="1" nodeType="clickEffect">
                                  <p:stCondLst>
                                    <p:cond delay="0"/>
                                  </p:stCondLst>
                                  <p:childTnLst>
                                    <p:set>
                                      <p:cBhvr>
                                        <p:cTn id="51" dur="1" fill="hold">
                                          <p:stCondLst>
                                            <p:cond delay="0"/>
                                          </p:stCondLst>
                                        </p:cTn>
                                        <p:tgtEl>
                                          <p:spTgt spid="22"/>
                                        </p:tgtEl>
                                        <p:attrNameLst>
                                          <p:attrName>style.visibility</p:attrName>
                                        </p:attrNameLst>
                                      </p:cBhvr>
                                      <p:to>
                                        <p:strVal val="hidden"/>
                                      </p:to>
                                    </p:set>
                                  </p:childTnLst>
                                </p:cTn>
                              </p:par>
                              <p:par>
                                <p:cTn id="52" presetID="1" presetClass="exit" presetSubtype="0" fill="hold" grpId="1" nodeType="withEffect">
                                  <p:stCondLst>
                                    <p:cond delay="0"/>
                                  </p:stCondLst>
                                  <p:childTnLst>
                                    <p:set>
                                      <p:cBhvr>
                                        <p:cTn id="53" dur="1" fill="hold">
                                          <p:stCondLst>
                                            <p:cond delay="0"/>
                                          </p:stCondLst>
                                        </p:cTn>
                                        <p:tgtEl>
                                          <p:spTgt spid="21"/>
                                        </p:tgtEl>
                                        <p:attrNameLst>
                                          <p:attrName>style.visibility</p:attrName>
                                        </p:attrNameLst>
                                      </p:cBhvr>
                                      <p:to>
                                        <p:strVal val="hidden"/>
                                      </p:to>
                                    </p:set>
                                  </p:childTnLst>
                                </p:cTn>
                              </p:par>
                              <p:par>
                                <p:cTn id="54" presetID="10" presetClass="entr" presetSubtype="0" fill="hold" grpId="0" nodeType="with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fade">
                                      <p:cBhvr>
                                        <p:cTn id="5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12" grpId="0"/>
      <p:bldP spid="13" grpId="0"/>
      <p:bldP spid="14" grpId="0"/>
      <p:bldP spid="15" grpId="0"/>
      <p:bldP spid="20" grpId="0"/>
      <p:bldP spid="21" grpId="0" animBg="1"/>
      <p:bldP spid="21" grpId="1" animBg="1"/>
      <p:bldP spid="22" grpId="0" animBg="1"/>
      <p:bldP spid="22" grpId="1" animBg="1"/>
      <p:bldP spid="26" grpId="0"/>
      <p:bldP spid="2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5D331-95C7-8B06-8146-FCBF75AA5F32}"/>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2643B1EA-0EAF-2F89-AEC6-893A4E35A428}"/>
              </a:ext>
            </a:extLst>
          </p:cNvPr>
          <p:cNvSpPr>
            <a:spLocks noGrp="1"/>
          </p:cNvSpPr>
          <p:nvPr>
            <p:ph type="ftr" sz="quarter" idx="11"/>
          </p:nvPr>
        </p:nvSpPr>
        <p:spPr/>
        <p:txBody>
          <a:bodyPr/>
          <a:lstStyle/>
          <a:p>
            <a:r>
              <a:rPr lang="en-US"/>
              <a:t>© 2024 Cognizant | Private</a:t>
            </a:r>
          </a:p>
        </p:txBody>
      </p:sp>
      <p:sp>
        <p:nvSpPr>
          <p:cNvPr id="6" name="Slide Number Placeholder 5">
            <a:extLst>
              <a:ext uri="{FF2B5EF4-FFF2-40B4-BE49-F238E27FC236}">
                <a16:creationId xmlns:a16="http://schemas.microsoft.com/office/drawing/2014/main" id="{84FBD04D-F1D1-D15F-BB94-1B37D0885FB4}"/>
              </a:ext>
            </a:extLst>
          </p:cNvPr>
          <p:cNvSpPr>
            <a:spLocks noGrp="1"/>
          </p:cNvSpPr>
          <p:nvPr>
            <p:ph type="sldNum" sz="quarter" idx="12"/>
          </p:nvPr>
        </p:nvSpPr>
        <p:spPr/>
        <p:txBody>
          <a:bodyPr/>
          <a:lstStyle/>
          <a:p>
            <a:fld id="{38826FC0-333C-E549-9FA3-0EE43DF298A3}" type="slidenum">
              <a:rPr lang="en-US" smtClean="0"/>
              <a:pPr/>
              <a:t>8</a:t>
            </a:fld>
            <a:endParaRPr lang="en-US"/>
          </a:p>
        </p:txBody>
      </p:sp>
      <p:pic>
        <p:nvPicPr>
          <p:cNvPr id="4" name="Picture 3">
            <a:extLst>
              <a:ext uri="{FF2B5EF4-FFF2-40B4-BE49-F238E27FC236}">
                <a16:creationId xmlns:a16="http://schemas.microsoft.com/office/drawing/2014/main" id="{C5EE817A-8EE3-3BB0-AFC0-349C78BA995F}"/>
              </a:ext>
            </a:extLst>
          </p:cNvPr>
          <p:cNvPicPr>
            <a:picLocks noChangeAspect="1"/>
          </p:cNvPicPr>
          <p:nvPr/>
        </p:nvPicPr>
        <p:blipFill>
          <a:blip r:embed="rId3"/>
          <a:stretch>
            <a:fillRect/>
          </a:stretch>
        </p:blipFill>
        <p:spPr>
          <a:xfrm>
            <a:off x="1971765" y="715687"/>
            <a:ext cx="8248469" cy="54266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29635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65D331-95C7-8B06-8146-FCBF75AA5F32}"/>
            </a:ext>
          </a:extLst>
        </p:cNvPr>
        <p:cNvGrpSpPr/>
        <p:nvPr/>
      </p:nvGrpSpPr>
      <p:grpSpPr>
        <a:xfrm>
          <a:off x="0" y="0"/>
          <a:ext cx="0" cy="0"/>
          <a:chOff x="0" y="0"/>
          <a:chExt cx="0" cy="0"/>
        </a:xfrm>
      </p:grpSpPr>
      <p:sp>
        <p:nvSpPr>
          <p:cNvPr id="3" name="Footer Placeholder 2">
            <a:extLst>
              <a:ext uri="{FF2B5EF4-FFF2-40B4-BE49-F238E27FC236}">
                <a16:creationId xmlns:a16="http://schemas.microsoft.com/office/drawing/2014/main" id="{2643B1EA-0EAF-2F89-AEC6-893A4E35A428}"/>
              </a:ext>
            </a:extLst>
          </p:cNvPr>
          <p:cNvSpPr>
            <a:spLocks noGrp="1"/>
          </p:cNvSpPr>
          <p:nvPr>
            <p:ph type="ftr" sz="quarter" idx="11"/>
          </p:nvPr>
        </p:nvSpPr>
        <p:spPr/>
        <p:txBody>
          <a:bodyPr/>
          <a:lstStyle/>
          <a:p>
            <a:r>
              <a:rPr lang="en-US"/>
              <a:t>© 2024 Cognizant | Private</a:t>
            </a:r>
          </a:p>
        </p:txBody>
      </p:sp>
      <p:sp>
        <p:nvSpPr>
          <p:cNvPr id="6" name="Slide Number Placeholder 5">
            <a:extLst>
              <a:ext uri="{FF2B5EF4-FFF2-40B4-BE49-F238E27FC236}">
                <a16:creationId xmlns:a16="http://schemas.microsoft.com/office/drawing/2014/main" id="{84FBD04D-F1D1-D15F-BB94-1B37D0885FB4}"/>
              </a:ext>
            </a:extLst>
          </p:cNvPr>
          <p:cNvSpPr>
            <a:spLocks noGrp="1"/>
          </p:cNvSpPr>
          <p:nvPr>
            <p:ph type="sldNum" sz="quarter" idx="12"/>
          </p:nvPr>
        </p:nvSpPr>
        <p:spPr/>
        <p:txBody>
          <a:bodyPr/>
          <a:lstStyle/>
          <a:p>
            <a:fld id="{38826FC0-333C-E549-9FA3-0EE43DF298A3}" type="slidenum">
              <a:rPr lang="en-US" smtClean="0"/>
              <a:pPr/>
              <a:t>9</a:t>
            </a:fld>
            <a:endParaRPr lang="en-US"/>
          </a:p>
        </p:txBody>
      </p:sp>
      <p:pic>
        <p:nvPicPr>
          <p:cNvPr id="5" name="Picture 4">
            <a:extLst>
              <a:ext uri="{FF2B5EF4-FFF2-40B4-BE49-F238E27FC236}">
                <a16:creationId xmlns:a16="http://schemas.microsoft.com/office/drawing/2014/main" id="{39FBEF3E-FAD0-ED99-C6A8-1BA246225F8C}"/>
              </a:ext>
            </a:extLst>
          </p:cNvPr>
          <p:cNvPicPr>
            <a:picLocks noChangeAspect="1"/>
          </p:cNvPicPr>
          <p:nvPr/>
        </p:nvPicPr>
        <p:blipFill>
          <a:blip r:embed="rId3"/>
          <a:stretch>
            <a:fillRect/>
          </a:stretch>
        </p:blipFill>
        <p:spPr>
          <a:xfrm>
            <a:off x="1343852" y="1108761"/>
            <a:ext cx="9504296" cy="464047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9934006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_SLIDE_TYPE" val="6"/>
</p:tagLst>
</file>

<file path=ppt/theme/theme1.xml><?xml version="1.0" encoding="utf-8"?>
<a:theme xmlns:a="http://schemas.openxmlformats.org/drawingml/2006/main" name="Cognizant_2024">
  <a:themeElements>
    <a:clrScheme name="Cognizant v2">
      <a:dk1>
        <a:srgbClr val="000048"/>
      </a:dk1>
      <a:lt1>
        <a:srgbClr val="FFFFFF"/>
      </a:lt1>
      <a:dk2>
        <a:srgbClr val="000048"/>
      </a:dk2>
      <a:lt2>
        <a:srgbClr val="FFFFFF"/>
      </a:lt2>
      <a:accent1>
        <a:srgbClr val="000048"/>
      </a:accent1>
      <a:accent2>
        <a:srgbClr val="2F78C4"/>
      </a:accent2>
      <a:accent3>
        <a:srgbClr val="92BBE6"/>
      </a:accent3>
      <a:accent4>
        <a:srgbClr val="05819B"/>
      </a:accent4>
      <a:accent5>
        <a:srgbClr val="2E308E"/>
      </a:accent5>
      <a:accent6>
        <a:srgbClr val="D0D0CE"/>
      </a:accent6>
      <a:hlink>
        <a:srgbClr val="2F78C4"/>
      </a:hlink>
      <a:folHlink>
        <a:srgbClr val="92BBE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lnDef>
      <a:spPr>
        <a:ln w="12700">
          <a:solidFill>
            <a:schemeClr val="accent1"/>
          </a:solidFill>
        </a:ln>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noAutofit/>
      </a:bodyPr>
      <a:lstStyle>
        <a:defPPr algn="l">
          <a:lnSpc>
            <a:spcPct val="110000"/>
          </a:lnSpc>
          <a:spcBef>
            <a:spcPts val="600"/>
          </a:spcBef>
          <a:spcAft>
            <a:spcPts val="0"/>
          </a:spcAft>
          <a:defRPr dirty="0" err="1" smtClean="0"/>
        </a:defPPr>
      </a:lstStyle>
    </a:txDef>
  </a:objectDefaults>
  <a:extraClrSchemeLst/>
  <a:custClrLst>
    <a:custClr name="Green">
      <a:srgbClr val="2DB81F"/>
    </a:custClr>
    <a:custClr name="Yellow">
      <a:srgbClr val="E9C71D"/>
    </a:custClr>
    <a:custClr name="Red">
      <a:srgbClr val="B81F2D"/>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Midnight blue 80%">
      <a:srgbClr val="373771"/>
    </a:custClr>
    <a:custClr name="Midnight blue 80%">
      <a:srgbClr val="373771"/>
    </a:custClr>
    <a:custClr name="Dark blue 80%">
      <a:srgbClr val="5B94D1"/>
    </a:custClr>
    <a:custClr name="Light blue 80%">
      <a:srgbClr val="A9C9EC"/>
    </a:custClr>
    <a:custClr name="Darker teal 80%">
      <a:srgbClr val="4C9AB0"/>
    </a:custClr>
    <a:custClr name="Dark plum 80%">
      <a:srgbClr val="5859A6"/>
    </a:custClr>
    <a:custClr name="Light gray 80%">
      <a:srgbClr val="D9D9D8"/>
    </a:custClr>
    <a:custClr name="Dark plum">
      <a:srgbClr val="2E308E"/>
    </a:custClr>
    <a:custClr name="Dark blue">
      <a:srgbClr val="2F78C4"/>
    </a:custClr>
    <a:custClr name="Dark teal">
      <a:srgbClr val="05819B"/>
    </a:custClr>
    <a:custClr name="Midnight blue 60%">
      <a:srgbClr val="666692"/>
    </a:custClr>
    <a:custClr name="Midnight blue 60%">
      <a:srgbClr val="666692"/>
    </a:custClr>
    <a:custClr name="Dark blue 60%">
      <a:srgbClr val="86AEDD"/>
    </a:custClr>
    <a:custClr name="Light blue 60%">
      <a:srgbClr val="BFD6F1"/>
    </a:custClr>
    <a:custClr name="Darker teal 60%">
      <a:srgbClr val="7BB4C3"/>
    </a:custClr>
    <a:custClr name="Dark plum 60%">
      <a:srgbClr val="8283BC"/>
    </a:custClr>
    <a:custClr name="Light gray 60%">
      <a:srgbClr val="E3E3E2"/>
    </a:custClr>
    <a:custClr name="Medium plum">
      <a:srgbClr val="7373D8"/>
    </a:custClr>
    <a:custClr name="Medium blue">
      <a:srgbClr val="6AA2DC"/>
    </a:custClr>
    <a:custClr name="Medium teal">
      <a:srgbClr val="06C7CC"/>
    </a:custClr>
    <a:custClr name="Midnight blue 40%">
      <a:srgbClr val="9999B8"/>
    </a:custClr>
    <a:custClr name="Midnight blue 40%">
      <a:srgbClr val="9999B8"/>
    </a:custClr>
    <a:custClr name="Dark blue 40%">
      <a:srgbClr val="AFC9E8"/>
    </a:custClr>
    <a:custClr name="Light blue 40%">
      <a:srgbClr val="D3E5F5"/>
    </a:custClr>
    <a:custClr name="Darker teal 40%">
      <a:srgbClr val="A9CDD8"/>
    </a:custClr>
    <a:custClr name="Dark plum 40%">
      <a:srgbClr val="ABACD3"/>
    </a:custClr>
    <a:custClr name="Light gray 40%">
      <a:srgbClr val="ECECEB"/>
    </a:custClr>
    <a:custClr name="Light plum">
      <a:srgbClr val="85A0F9"/>
    </a:custClr>
    <a:custClr name="Light blue">
      <a:srgbClr val="92BBE6"/>
    </a:custClr>
    <a:custClr name="Light teal">
      <a:srgbClr val="26EFE9"/>
    </a:custClr>
    <a:custClr name="Midnight blue 20%">
      <a:srgbClr val="CCCCDB"/>
    </a:custClr>
    <a:custClr name="Midnight blue 20%">
      <a:srgbClr val="CCCCDB"/>
    </a:custClr>
    <a:custClr name="Dark blue 20%">
      <a:srgbClr val="D7E5F4"/>
    </a:custClr>
    <a:custClr name="Light blue 20%">
      <a:srgbClr val="EAF2FA"/>
    </a:custClr>
    <a:custClr name="Darker teal 20%">
      <a:srgbClr val="D4E7EB"/>
    </a:custClr>
    <a:custClr name="Dark plum 20%">
      <a:srgbClr val="D5D6E9"/>
    </a:custClr>
    <a:custClr name="Light gray 20%">
      <a:srgbClr val="F6F6F5"/>
    </a:custClr>
  </a:custClrLst>
  <a:extLst>
    <a:ext uri="{05A4C25C-085E-4340-85A3-A5531E510DB2}">
      <thm15:themeFamily xmlns:thm15="http://schemas.microsoft.com/office/thememl/2012/main" name="2_Cognizant_2024" id="{4DB496B1-E6EF-4CBE-9AD1-A2CF8C63C2B7}" vid="{BB4BE9A0-A680-4A25-9195-1AF5CFB8503C}"/>
    </a:ext>
  </a:extLst>
</a:theme>
</file>

<file path=ppt/theme/theme2.xml><?xml version="1.0" encoding="utf-8"?>
<a:theme xmlns:a="http://schemas.openxmlformats.org/drawingml/2006/main" name="Office Theme">
  <a:themeElements>
    <a:clrScheme name="Cognizant_2024">
      <a:dk1>
        <a:srgbClr val="000048"/>
      </a:dk1>
      <a:lt1>
        <a:srgbClr val="FFFFFF"/>
      </a:lt1>
      <a:dk2>
        <a:srgbClr val="000048"/>
      </a:dk2>
      <a:lt2>
        <a:srgbClr val="FFFFFF"/>
      </a:lt2>
      <a:accent1>
        <a:srgbClr val="000048"/>
      </a:accent1>
      <a:accent2>
        <a:srgbClr val="2F78C4"/>
      </a:accent2>
      <a:accent3>
        <a:srgbClr val="92BBE6"/>
      </a:accent3>
      <a:accent4>
        <a:srgbClr val="05819B"/>
      </a:accent4>
      <a:accent5>
        <a:srgbClr val="2E308E"/>
      </a:accent5>
      <a:accent6>
        <a:srgbClr val="D0D0CE"/>
      </a:accent6>
      <a:hlink>
        <a:srgbClr val="2F78C4"/>
      </a:hlink>
      <a:folHlink>
        <a:srgbClr val="92BBE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Green">
      <a:srgbClr val="2DB81F"/>
    </a:custClr>
    <a:custClr name="Yellow">
      <a:srgbClr val="E9C71D"/>
    </a:custClr>
    <a:custClr name="Red">
      <a:srgbClr val="B81F2D"/>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Midnight blue 80%">
      <a:srgbClr val="373771"/>
    </a:custClr>
    <a:custClr name="Midnight blue 80%">
      <a:srgbClr val="373771"/>
    </a:custClr>
    <a:custClr name="Dark blue 80%">
      <a:srgbClr val="5B94D1"/>
    </a:custClr>
    <a:custClr name="Light blue 80%">
      <a:srgbClr val="A9C9EC"/>
    </a:custClr>
    <a:custClr name="Darker teal 80%">
      <a:srgbClr val="4C9AB0"/>
    </a:custClr>
    <a:custClr name="Dark plum 80%">
      <a:srgbClr val="5859A6"/>
    </a:custClr>
    <a:custClr name="Light gray 80%">
      <a:srgbClr val="D9D9D8"/>
    </a:custClr>
    <a:custClr name="Dark plum">
      <a:srgbClr val="2E308E"/>
    </a:custClr>
    <a:custClr name="Dark blue">
      <a:srgbClr val="2F78C4"/>
    </a:custClr>
    <a:custClr name="Dark teal">
      <a:srgbClr val="05819B"/>
    </a:custClr>
    <a:custClr name="Midnight blue 60%">
      <a:srgbClr val="666692"/>
    </a:custClr>
    <a:custClr name="Midnight blue 60%">
      <a:srgbClr val="666692"/>
    </a:custClr>
    <a:custClr name="Dark blue 60%">
      <a:srgbClr val="86AEDD"/>
    </a:custClr>
    <a:custClr name="Light blue 60%">
      <a:srgbClr val="BFD6F1"/>
    </a:custClr>
    <a:custClr name="Darker teal 60%">
      <a:srgbClr val="7BB4C3"/>
    </a:custClr>
    <a:custClr name="Dark plum 60%">
      <a:srgbClr val="8283BC"/>
    </a:custClr>
    <a:custClr name="Light gray 60%">
      <a:srgbClr val="E3E3E2"/>
    </a:custClr>
    <a:custClr name="Medium plum">
      <a:srgbClr val="7373D8"/>
    </a:custClr>
    <a:custClr name="Medium blue">
      <a:srgbClr val="6AA2DC"/>
    </a:custClr>
    <a:custClr name="Medium teal">
      <a:srgbClr val="06C7CC"/>
    </a:custClr>
    <a:custClr name="Midnight blue 40%">
      <a:srgbClr val="9999B8"/>
    </a:custClr>
    <a:custClr name="Midnight blue 40%">
      <a:srgbClr val="9999B8"/>
    </a:custClr>
    <a:custClr name="Dark blue 40%">
      <a:srgbClr val="AFC9E8"/>
    </a:custClr>
    <a:custClr name="Light blue 40%">
      <a:srgbClr val="D3E5F5"/>
    </a:custClr>
    <a:custClr name="Darker teal 40%">
      <a:srgbClr val="A9CDD8"/>
    </a:custClr>
    <a:custClr name="Dark plum 40%">
      <a:srgbClr val="ABACD3"/>
    </a:custClr>
    <a:custClr name="Light gray 40%">
      <a:srgbClr val="ECECEB"/>
    </a:custClr>
    <a:custClr name="Light plum">
      <a:srgbClr val="85A0F9"/>
    </a:custClr>
    <a:custClr name="Light blue">
      <a:srgbClr val="92BBE6"/>
    </a:custClr>
    <a:custClr name="Light teal">
      <a:srgbClr val="26EFE9"/>
    </a:custClr>
    <a:custClr name="Midnight blue 20%">
      <a:srgbClr val="CCCCDB"/>
    </a:custClr>
    <a:custClr name="Midnight blue 20%">
      <a:srgbClr val="CCCCDB"/>
    </a:custClr>
    <a:custClr name="Dark blue 20%">
      <a:srgbClr val="D7E5F4"/>
    </a:custClr>
    <a:custClr name="Light blue 20%">
      <a:srgbClr val="EAF2FA"/>
    </a:custClr>
    <a:custClr name="Darker teal 20%">
      <a:srgbClr val="D4E7EB"/>
    </a:custClr>
    <a:custClr name="Dark plum 20%">
      <a:srgbClr val="D5D6E9"/>
    </a:custClr>
    <a:custClr name="Light gray 20%">
      <a:srgbClr val="F6F6F5"/>
    </a:custClr>
  </a:custClr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Cognizant_2024">
      <a:dk1>
        <a:srgbClr val="000048"/>
      </a:dk1>
      <a:lt1>
        <a:srgbClr val="FFFFFF"/>
      </a:lt1>
      <a:dk2>
        <a:srgbClr val="000048"/>
      </a:dk2>
      <a:lt2>
        <a:srgbClr val="FFFFFF"/>
      </a:lt2>
      <a:accent1>
        <a:srgbClr val="000048"/>
      </a:accent1>
      <a:accent2>
        <a:srgbClr val="2F78C4"/>
      </a:accent2>
      <a:accent3>
        <a:srgbClr val="92BBE6"/>
      </a:accent3>
      <a:accent4>
        <a:srgbClr val="05819B"/>
      </a:accent4>
      <a:accent5>
        <a:srgbClr val="2E308E"/>
      </a:accent5>
      <a:accent6>
        <a:srgbClr val="D0D0CE"/>
      </a:accent6>
      <a:hlink>
        <a:srgbClr val="2F78C4"/>
      </a:hlink>
      <a:folHlink>
        <a:srgbClr val="92BBE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Green">
      <a:srgbClr val="2DB81F"/>
    </a:custClr>
    <a:custClr name="Yellow">
      <a:srgbClr val="E9C71D"/>
    </a:custClr>
    <a:custClr name="Red">
      <a:srgbClr val="B81F2D"/>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BLANK">
      <a:srgbClr val="FFFFFF"/>
    </a:custClr>
    <a:custClr name="Midnight blue 80%">
      <a:srgbClr val="373771"/>
    </a:custClr>
    <a:custClr name="Midnight blue 80%">
      <a:srgbClr val="373771"/>
    </a:custClr>
    <a:custClr name="Dark blue 80%">
      <a:srgbClr val="5B94D1"/>
    </a:custClr>
    <a:custClr name="Light blue 80%">
      <a:srgbClr val="A9C9EC"/>
    </a:custClr>
    <a:custClr name="Darker teal 80%">
      <a:srgbClr val="4C9AB0"/>
    </a:custClr>
    <a:custClr name="Dark plum 80%">
      <a:srgbClr val="5859A6"/>
    </a:custClr>
    <a:custClr name="Light gray 80%">
      <a:srgbClr val="D9D9D8"/>
    </a:custClr>
    <a:custClr name="Dark plum">
      <a:srgbClr val="2E308E"/>
    </a:custClr>
    <a:custClr name="Dark blue">
      <a:srgbClr val="2F78C4"/>
    </a:custClr>
    <a:custClr name="Dark teal">
      <a:srgbClr val="05819B"/>
    </a:custClr>
    <a:custClr name="Midnight blue 60%">
      <a:srgbClr val="666692"/>
    </a:custClr>
    <a:custClr name="Midnight blue 60%">
      <a:srgbClr val="666692"/>
    </a:custClr>
    <a:custClr name="Dark blue 60%">
      <a:srgbClr val="86AEDD"/>
    </a:custClr>
    <a:custClr name="Light blue 60%">
      <a:srgbClr val="BFD6F1"/>
    </a:custClr>
    <a:custClr name="Darker teal 60%">
      <a:srgbClr val="7BB4C3"/>
    </a:custClr>
    <a:custClr name="Dark plum 60%">
      <a:srgbClr val="8283BC"/>
    </a:custClr>
    <a:custClr name="Light gray 60%">
      <a:srgbClr val="E3E3E2"/>
    </a:custClr>
    <a:custClr name="Medium plum">
      <a:srgbClr val="7373D8"/>
    </a:custClr>
    <a:custClr name="Medium blue">
      <a:srgbClr val="6AA2DC"/>
    </a:custClr>
    <a:custClr name="Medium teal">
      <a:srgbClr val="06C7CC"/>
    </a:custClr>
    <a:custClr name="Midnight blue 40%">
      <a:srgbClr val="9999B8"/>
    </a:custClr>
    <a:custClr name="Midnight blue 40%">
      <a:srgbClr val="9999B8"/>
    </a:custClr>
    <a:custClr name="Dark blue 40%">
      <a:srgbClr val="AFC9E8"/>
    </a:custClr>
    <a:custClr name="Light blue 40%">
      <a:srgbClr val="D3E5F5"/>
    </a:custClr>
    <a:custClr name="Darker teal 40%">
      <a:srgbClr val="A9CDD8"/>
    </a:custClr>
    <a:custClr name="Dark plum 40%">
      <a:srgbClr val="ABACD3"/>
    </a:custClr>
    <a:custClr name="Light gray 40%">
      <a:srgbClr val="ECECEB"/>
    </a:custClr>
    <a:custClr name="Light plum">
      <a:srgbClr val="85A0F9"/>
    </a:custClr>
    <a:custClr name="Light blue">
      <a:srgbClr val="92BBE6"/>
    </a:custClr>
    <a:custClr name="Light teal">
      <a:srgbClr val="26EFE9"/>
    </a:custClr>
    <a:custClr name="Midnight blue 20%">
      <a:srgbClr val="CCCCDB"/>
    </a:custClr>
    <a:custClr name="Midnight blue 20%">
      <a:srgbClr val="CCCCDB"/>
    </a:custClr>
    <a:custClr name="Dark blue 20%">
      <a:srgbClr val="D7E5F4"/>
    </a:custClr>
    <a:custClr name="Light blue 20%">
      <a:srgbClr val="EAF2FA"/>
    </a:custClr>
    <a:custClr name="Darker teal 20%">
      <a:srgbClr val="D4E7EB"/>
    </a:custClr>
    <a:custClr name="Dark plum 20%">
      <a:srgbClr val="D5D6E9"/>
    </a:custClr>
    <a:custClr name="Light gray 20%">
      <a:srgbClr val="F6F6F5"/>
    </a:custClr>
  </a:custClr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0AD2383-F69B-DD48-B17A-5BA153F117E0}">
  <we:reference id="1f4df590-35fc-4b16-a239-39709f9d8a74" version="1.0.0.1" store="EXCatalog" storeType="EXCatalog"/>
  <we:alternateReferences>
    <we:reference id="WA104381063" version="1.0.0.1" store="en-US"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LengthInSeconds xmlns="fbe430c1-83a1-4407-a93f-d2144dec552c" xsi:nil="true"/>
    <_Flow_SignoffStatus xmlns="fbe430c1-83a1-4407-a93f-d2144dec552c" xsi:nil="true"/>
    <m2cdf977224e4362b023ebe2f5fb54ce xmlns="fbe430c1-83a1-4407-a93f-d2144dec552c">
      <Terms xmlns="http://schemas.microsoft.com/office/infopath/2007/PartnerControls"/>
    </m2cdf977224e4362b023ebe2f5fb54ce>
    <n446a6503387411fbfe4842fcfb02d4c xmlns="fbe430c1-83a1-4407-a93f-d2144dec552c">
      <Terms xmlns="http://schemas.microsoft.com/office/infopath/2007/PartnerControls"/>
    </n446a6503387411fbfe4842fcfb02d4c>
    <SharedWithUsers xmlns="da2a811a-61f7-41d9-a96a-3fe58d3117da">
      <UserInfo>
        <DisplayName>Kelly, Jennifer (Contractor)</DisplayName>
        <AccountId>533</AccountId>
        <AccountType/>
      </UserInfo>
    </SharedWithUsers>
    <d0343b0fd7614bfd8975041064cafcd0 xmlns="fbe430c1-83a1-4407-a93f-d2144dec552c">
      <Terms xmlns="http://schemas.microsoft.com/office/infopath/2007/PartnerControls"/>
    </d0343b0fd7614bfd8975041064cafcd0>
    <TaxCatchAll xmlns="da2a811a-61f7-41d9-a96a-3fe58d3117da" xsi:nil="true"/>
    <lcf76f155ced4ddcb4097134ff3c332f xmlns="fbe430c1-83a1-4407-a93f-d2144dec552c">
      <Terms xmlns="http://schemas.microsoft.com/office/infopath/2007/PartnerControls"/>
    </lcf76f155ced4ddcb4097134ff3c332f>
    <PermissionSet xmlns="fbe430c1-83a1-4407-a93f-d2144dec552c">1</PermissionSet>
    <Category1 xmlns="fbe430c1-83a1-4407-a93f-d2144dec552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06F2FB6F0C0F643874E7A21317CEB83" ma:contentTypeVersion="25" ma:contentTypeDescription="Create a new document." ma:contentTypeScope="" ma:versionID="68cf9a70cb058d18c63d3f0030a4a227">
  <xsd:schema xmlns:xsd="http://www.w3.org/2001/XMLSchema" xmlns:xs="http://www.w3.org/2001/XMLSchema" xmlns:p="http://schemas.microsoft.com/office/2006/metadata/properties" xmlns:ns2="fbe430c1-83a1-4407-a93f-d2144dec552c" xmlns:ns3="da2a811a-61f7-41d9-a96a-3fe58d3117da" targetNamespace="http://schemas.microsoft.com/office/2006/metadata/properties" ma:root="true" ma:fieldsID="c25eb97d462eed02481024a8b8dda433" ns2:_="" ns3:_="">
    <xsd:import namespace="fbe430c1-83a1-4407-a93f-d2144dec552c"/>
    <xsd:import namespace="da2a811a-61f7-41d9-a96a-3fe58d3117d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Category1" minOccurs="0"/>
                <xsd:element ref="ns2:MediaLengthInSeconds" minOccurs="0"/>
                <xsd:element ref="ns2:PermissionSet" minOccurs="0"/>
                <xsd:element ref="ns2:_Flow_SignoffStatus" minOccurs="0"/>
                <xsd:element ref="ns2:MediaServiceObjectDetectorVersions" minOccurs="0"/>
                <xsd:element ref="ns2:MediaServiceSearchProperties" minOccurs="0"/>
                <xsd:element ref="ns2:MediaServiceLocation" minOccurs="0"/>
                <xsd:element ref="ns2:m2cdf977224e4362b023ebe2f5fb54ce" minOccurs="0"/>
                <xsd:element ref="ns2:n446a6503387411fbfe4842fcfb02d4c" minOccurs="0"/>
                <xsd:element ref="ns2:d0343b0fd7614bfd8975041064cafcd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be430c1-83a1-4407-a93f-d2144dec552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63b7d1d5-7262-4eb7-85df-493a730aa646"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Category1" ma:index="19" nillable="true" ma:displayName="Category 1" ma:format="Dropdown" ma:internalName="Category1">
      <xsd:simpleType>
        <xsd:restriction base="dms:Choice">
          <xsd:enumeration value="Global Policy"/>
          <xsd:enumeration value="Ethics and Compliance "/>
          <xsd:enumeration value="Code of Ethics"/>
          <xsd:enumeration value="Translation"/>
        </xsd:restriction>
      </xsd:simpleType>
    </xsd:element>
    <xsd:element name="MediaLengthInSeconds" ma:index="20" nillable="true" ma:displayName="MediaLengthInSeconds" ma:hidden="true" ma:internalName="MediaLengthInSeconds" ma:readOnly="true">
      <xsd:simpleType>
        <xsd:restriction base="dms:Unknown"/>
      </xsd:simpleType>
    </xsd:element>
    <xsd:element name="PermissionSet" ma:index="21" nillable="true" ma:displayName="PermissionSet" ma:hidden="true" ma:internalName="PermissionSet" ma:readOnly="false">
      <xsd:simpleType>
        <xsd:restriction base="dms:Text">
          <xsd:maxLength value="255"/>
        </xsd:restriction>
      </xsd:simpleType>
    </xsd:element>
    <xsd:element name="_Flow_SignoffStatus" ma:index="22" nillable="true" ma:displayName="Sign-off status" ma:internalName="Sign_x002d_off_x0020_status">
      <xsd:simpleType>
        <xsd:restriction base="dms:Text"/>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element name="m2cdf977224e4362b023ebe2f5fb54ce" ma:index="27" nillable="true" ma:taxonomy="true" ma:internalName="m2cdf977224e4362b023ebe2f5fb54ce" ma:taxonomyFieldName="Topics" ma:displayName="Topics" ma:default="" ma:fieldId="{62cdf977-224e-4362-b023-ebe2f5fb54ce}" ma:taxonomyMulti="true" ma:sspId="63b7d1d5-7262-4eb7-85df-493a730aa646" ma:termSetId="bb61e467-d593-466a-994a-5e67bfb8b398" ma:anchorId="00000000-0000-0000-0000-000000000000" ma:open="false" ma:isKeyword="false">
      <xsd:complexType>
        <xsd:sequence>
          <xsd:element ref="pc:Terms" minOccurs="0" maxOccurs="1"/>
        </xsd:sequence>
      </xsd:complexType>
    </xsd:element>
    <xsd:element name="n446a6503387411fbfe4842fcfb02d4c" ma:index="29" nillable="true" ma:taxonomy="true" ma:internalName="n446a6503387411fbfe4842fcfb02d4c" ma:taxonomyFieldName="Business" ma:displayName="Business" ma:default="" ma:fieldId="{7446a650-3387-411f-bfe4-842fcfb02d4c}" ma:taxonomyMulti="true" ma:sspId="63b7d1d5-7262-4eb7-85df-493a730aa646" ma:termSetId="97fba6ab-a82f-4b05-8a87-5c06aa3b8c9a" ma:anchorId="00000000-0000-0000-0000-000000000000" ma:open="false" ma:isKeyword="false">
      <xsd:complexType>
        <xsd:sequence>
          <xsd:element ref="pc:Terms" minOccurs="0" maxOccurs="1"/>
        </xsd:sequence>
      </xsd:complexType>
    </xsd:element>
    <xsd:element name="d0343b0fd7614bfd8975041064cafcd0" ma:index="31" nillable="true" ma:taxonomy="true" ma:internalName="d0343b0fd7614bfd8975041064cafcd0" ma:taxonomyFieldName="Geography" ma:displayName="Geography" ma:default="" ma:fieldId="{d0343b0f-d761-4bfd-8975-041064cafcd0}" ma:taxonomyMulti="true" ma:sspId="63b7d1d5-7262-4eb7-85df-493a730aa646" ma:termSetId="57c2f89f-8209-4ff9-9cad-c95750170dde"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da2a811a-61f7-41d9-a96a-3fe58d3117d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daa6e134-06f1-4965-9f1c-4ca2ce1ac82e}" ma:internalName="TaxCatchAll" ma:showField="CatchAllData" ma:web="da2a811a-61f7-41d9-a96a-3fe58d3117d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1A8AA3F-21FE-43F5-B698-F205039046F2}">
  <ds:schemaRefs>
    <ds:schemaRef ds:uri="http://purl.org/dc/elements/1.1/"/>
    <ds:schemaRef ds:uri="http://purl.org/dc/terms/"/>
    <ds:schemaRef ds:uri="fbe430c1-83a1-4407-a93f-d2144dec552c"/>
    <ds:schemaRef ds:uri="http://schemas.microsoft.com/office/2006/documentManagement/types"/>
    <ds:schemaRef ds:uri="http://schemas.microsoft.com/office/infopath/2007/PartnerControls"/>
    <ds:schemaRef ds:uri="http://schemas.microsoft.com/office/2006/metadata/properties"/>
    <ds:schemaRef ds:uri="http://schemas.openxmlformats.org/package/2006/metadata/core-properties"/>
    <ds:schemaRef ds:uri="da2a811a-61f7-41d9-a96a-3fe58d3117da"/>
    <ds:schemaRef ds:uri="http://www.w3.org/XML/1998/namespace"/>
    <ds:schemaRef ds:uri="http://purl.org/dc/dcmitype/"/>
  </ds:schemaRefs>
</ds:datastoreItem>
</file>

<file path=customXml/itemProps2.xml><?xml version="1.0" encoding="utf-8"?>
<ds:datastoreItem xmlns:ds="http://schemas.openxmlformats.org/officeDocument/2006/customXml" ds:itemID="{2835CB6D-EBC5-4212-88B6-D061F5C87C8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be430c1-83a1-4407-a93f-d2144dec552c"/>
    <ds:schemaRef ds:uri="da2a811a-61f7-41d9-a96a-3fe58d3117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243DB6A-4E19-4081-AD3A-F26AB785107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693</Words>
  <Application>Microsoft Office PowerPoint</Application>
  <PresentationFormat>Widescreen</PresentationFormat>
  <Paragraphs>152</Paragraphs>
  <Slides>13</Slides>
  <Notes>13</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13</vt:i4>
      </vt:variant>
    </vt:vector>
  </HeadingPairs>
  <TitlesOfParts>
    <vt:vector size="15" baseType="lpstr">
      <vt:lpstr>Arial</vt:lpstr>
      <vt:lpstr>Cognizant_2024</vt:lpstr>
      <vt:lpstr>Statistical modelling of music features</vt:lpstr>
      <vt:lpstr>Agenda</vt:lpstr>
      <vt:lpstr>Statistical modelling                 vs                     ML model training</vt:lpstr>
      <vt:lpstr>Statistical modelling of music features</vt:lpstr>
      <vt:lpstr>The Dataset</vt:lpstr>
      <vt:lpstr>Distribution of popularity</vt:lpstr>
      <vt:lpstr>Correlation Matrix</vt:lpstr>
      <vt:lpstr>PowerPoint Presentation</vt:lpstr>
      <vt:lpstr>PowerPoint Presentation</vt:lpstr>
      <vt:lpstr>Linear regression model</vt:lpstr>
      <vt:lpstr>Final notes - Improvements</vt:lpstr>
      <vt:lpstr>Sources</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2024-03-20T19:25:52Z</dcterms:created>
  <dcterms:modified xsi:type="dcterms:W3CDTF">2024-06-04T15:39:49Z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Geography">
    <vt:lpwstr/>
  </property>
  <property fmtid="{D5CDD505-2E9C-101B-9397-08002B2CF9AE}" pid="3" name="Business">
    <vt:lpwstr/>
  </property>
  <property fmtid="{D5CDD505-2E9C-101B-9397-08002B2CF9AE}" pid="4" name="xd_ProgID">
    <vt:lpwstr/>
  </property>
  <property fmtid="{D5CDD505-2E9C-101B-9397-08002B2CF9AE}" pid="5" name="MediaServiceImageTags">
    <vt:lpwstr/>
  </property>
  <property fmtid="{D5CDD505-2E9C-101B-9397-08002B2CF9AE}" pid="6" name="ContentTypeId">
    <vt:lpwstr>0x010100E06F2FB6F0C0F643874E7A21317CEB83</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TriggerFlowInfo">
    <vt:lpwstr/>
  </property>
  <property fmtid="{D5CDD505-2E9C-101B-9397-08002B2CF9AE}" pid="11" name="Topics">
    <vt:lpwstr/>
  </property>
  <property fmtid="{D5CDD505-2E9C-101B-9397-08002B2CF9AE}" pid="12" name="xd_Signature">
    <vt:bool>false</vt:bool>
  </property>
</Properties>
</file>

<file path=docProps/thumbnail.jpeg>
</file>